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1" r:id="rId11"/>
    <p:sldId id="270" r:id="rId12"/>
    <p:sldId id="263" r:id="rId13"/>
    <p:sldId id="264" r:id="rId14"/>
    <p:sldId id="265" r:id="rId15"/>
    <p:sldId id="266" r:id="rId16"/>
    <p:sldId id="267" r:id="rId17"/>
    <p:sldId id="268" r:id="rId18"/>
    <p:sldId id="269" r:id="rId19"/>
    <p:sldId id="271" r:id="rId20"/>
    <p:sldId id="272" r:id="rId21"/>
    <p:sldId id="274" r:id="rId22"/>
    <p:sldId id="275" r:id="rId23"/>
    <p:sldId id="273" r:id="rId24"/>
    <p:sldId id="276"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A1FF"/>
    <a:srgbClr val="431F17"/>
    <a:srgbClr val="A7FF00"/>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946D2-A8EF-44D7-BA25-726ECB696BFF}" v="10" dt="2021-09-04T09:25:26.398"/>
    <p1510:client id="{C9E37F19-D4A2-441F-91AA-FE5E8165D51A}" v="59" dt="2021-09-04T09:05:33.789"/>
    <p1510:client id="{DB5E8144-729B-49F1-B600-9A1DDE290E8E}" v="102" dt="2021-09-04T09:19:29.691"/>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hiel Huizer" userId="S::m.huizer@helicon.nl::6bc960c0-5d73-417d-ac74-793b77e58855" providerId="AD" clId="Web-{4E746BDB-7835-4CD8-93F7-CC541EA68013}"/>
    <pc:docChg chg="modSld">
      <pc:chgData name="Machiel Huizer" userId="S::m.huizer@helicon.nl::6bc960c0-5d73-417d-ac74-793b77e58855" providerId="AD" clId="Web-{4E746BDB-7835-4CD8-93F7-CC541EA68013}" dt="2021-08-30T12:17:55.344" v="14" actId="20577"/>
      <pc:docMkLst>
        <pc:docMk/>
      </pc:docMkLst>
      <pc:sldChg chg="modSp">
        <pc:chgData name="Machiel Huizer" userId="S::m.huizer@helicon.nl::6bc960c0-5d73-417d-ac74-793b77e58855" providerId="AD" clId="Web-{4E746BDB-7835-4CD8-93F7-CC541EA68013}" dt="2021-08-30T12:16:54.278" v="13" actId="20577"/>
        <pc:sldMkLst>
          <pc:docMk/>
          <pc:sldMk cId="3979740236" sldId="272"/>
        </pc:sldMkLst>
        <pc:spChg chg="mod">
          <ac:chgData name="Machiel Huizer" userId="S::m.huizer@helicon.nl::6bc960c0-5d73-417d-ac74-793b77e58855" providerId="AD" clId="Web-{4E746BDB-7835-4CD8-93F7-CC541EA68013}" dt="2021-08-30T12:16:54.278" v="13" actId="20577"/>
          <ac:spMkLst>
            <pc:docMk/>
            <pc:sldMk cId="3979740236" sldId="272"/>
            <ac:spMk id="5" creationId="{A39ADD07-8010-4800-8E56-F016737073DD}"/>
          </ac:spMkLst>
        </pc:spChg>
      </pc:sldChg>
      <pc:sldChg chg="modSp">
        <pc:chgData name="Machiel Huizer" userId="S::m.huizer@helicon.nl::6bc960c0-5d73-417d-ac74-793b77e58855" providerId="AD" clId="Web-{4E746BDB-7835-4CD8-93F7-CC541EA68013}" dt="2021-08-30T12:17:55.344" v="14" actId="20577"/>
        <pc:sldMkLst>
          <pc:docMk/>
          <pc:sldMk cId="128016303" sldId="276"/>
        </pc:sldMkLst>
        <pc:spChg chg="mod">
          <ac:chgData name="Machiel Huizer" userId="S::m.huizer@helicon.nl::6bc960c0-5d73-417d-ac74-793b77e58855" providerId="AD" clId="Web-{4E746BDB-7835-4CD8-93F7-CC541EA68013}" dt="2021-08-30T12:17:55.344" v="14" actId="20577"/>
          <ac:spMkLst>
            <pc:docMk/>
            <pc:sldMk cId="128016303" sldId="276"/>
            <ac:spMk id="4" creationId="{D88B5EA9-95C9-4D48-8207-0F30D7A3575F}"/>
          </ac:spMkLst>
        </pc:spChg>
      </pc:sldChg>
    </pc:docChg>
  </pc:docChgLst>
  <pc:docChgLst>
    <pc:chgData clId="Web-{DB5E8144-729B-49F1-B600-9A1DDE290E8E}"/>
    <pc:docChg chg="modSld">
      <pc:chgData name="" userId="" providerId="" clId="Web-{DB5E8144-729B-49F1-B600-9A1DDE290E8E}" dt="2021-09-04T09:17:59.986" v="0"/>
      <pc:docMkLst>
        <pc:docMk/>
      </pc:docMkLst>
      <pc:sldChg chg="addSp modSp">
        <pc:chgData name="" userId="" providerId="" clId="Web-{DB5E8144-729B-49F1-B600-9A1DDE290E8E}" dt="2021-09-04T09:17:59.986" v="0"/>
        <pc:sldMkLst>
          <pc:docMk/>
          <pc:sldMk cId="496150530" sldId="260"/>
        </pc:sldMkLst>
        <pc:graphicFrameChg chg="add mod">
          <ac:chgData name="" userId="" providerId="" clId="Web-{DB5E8144-729B-49F1-B600-9A1DDE290E8E}" dt="2021-09-04T09:17:59.986" v="0"/>
          <ac:graphicFrameMkLst>
            <pc:docMk/>
            <pc:sldMk cId="496150530" sldId="260"/>
            <ac:graphicFrameMk id="4" creationId="{7E24E0E3-2728-408E-A2DB-ECE2C1F6E792}"/>
          </ac:graphicFrameMkLst>
        </pc:graphicFrameChg>
      </pc:sldChg>
    </pc:docChg>
  </pc:docChgLst>
  <pc:docChgLst>
    <pc:chgData name="Valerie van den Berg" userId="b7f64057-db8e-423a-b2b5-100c21bc0b3b" providerId="ADAL" clId="{9F3946D2-A8EF-44D7-BA25-726ECB696BFF}"/>
    <pc:docChg chg="undo custSel modSld">
      <pc:chgData name="Valerie van den Berg" userId="b7f64057-db8e-423a-b2b5-100c21bc0b3b" providerId="ADAL" clId="{9F3946D2-A8EF-44D7-BA25-726ECB696BFF}" dt="2021-09-04T09:27:20.812" v="643" actId="20577"/>
      <pc:docMkLst>
        <pc:docMk/>
      </pc:docMkLst>
      <pc:sldChg chg="addSp delSp modSp mod">
        <pc:chgData name="Valerie van den Berg" userId="b7f64057-db8e-423a-b2b5-100c21bc0b3b" providerId="ADAL" clId="{9F3946D2-A8EF-44D7-BA25-726ECB696BFF}" dt="2021-09-04T09:27:20.812" v="643" actId="20577"/>
        <pc:sldMkLst>
          <pc:docMk/>
          <pc:sldMk cId="496150530" sldId="260"/>
        </pc:sldMkLst>
        <pc:spChg chg="mod">
          <ac:chgData name="Valerie van den Berg" userId="b7f64057-db8e-423a-b2b5-100c21bc0b3b" providerId="ADAL" clId="{9F3946D2-A8EF-44D7-BA25-726ECB696BFF}" dt="2021-09-04T09:26:34.954" v="620" actId="1076"/>
          <ac:spMkLst>
            <pc:docMk/>
            <pc:sldMk cId="496150530" sldId="260"/>
            <ac:spMk id="2" creationId="{CE89699B-12C7-4C20-AA97-A0E263853E94}"/>
          </ac:spMkLst>
        </pc:spChg>
        <pc:graphicFrameChg chg="add del mod modGraphic">
          <ac:chgData name="Valerie van den Berg" userId="b7f64057-db8e-423a-b2b5-100c21bc0b3b" providerId="ADAL" clId="{9F3946D2-A8EF-44D7-BA25-726ECB696BFF}" dt="2021-09-04T09:27:20.812" v="643" actId="20577"/>
          <ac:graphicFrameMkLst>
            <pc:docMk/>
            <pc:sldMk cId="496150530" sldId="260"/>
            <ac:graphicFrameMk id="4" creationId="{7E24E0E3-2728-408E-A2DB-ECE2C1F6E792}"/>
          </ac:graphicFrameMkLst>
        </pc:graphicFrameChg>
      </pc:sldChg>
      <pc:sldChg chg="modSp mod">
        <pc:chgData name="Valerie van den Berg" userId="b7f64057-db8e-423a-b2b5-100c21bc0b3b" providerId="ADAL" clId="{9F3946D2-A8EF-44D7-BA25-726ECB696BFF}" dt="2021-07-13T12:10:30.976" v="233" actId="113"/>
        <pc:sldMkLst>
          <pc:docMk/>
          <pc:sldMk cId="2670620971" sldId="264"/>
        </pc:sldMkLst>
        <pc:spChg chg="mod">
          <ac:chgData name="Valerie van den Berg" userId="b7f64057-db8e-423a-b2b5-100c21bc0b3b" providerId="ADAL" clId="{9F3946D2-A8EF-44D7-BA25-726ECB696BFF}" dt="2021-07-13T12:10:30.976" v="233" actId="113"/>
          <ac:spMkLst>
            <pc:docMk/>
            <pc:sldMk cId="2670620971" sldId="264"/>
            <ac:spMk id="4" creationId="{772D6035-B49B-408B-8B5A-566B638E8D5C}"/>
          </ac:spMkLst>
        </pc:spChg>
      </pc:sldChg>
      <pc:sldChg chg="modSp mod">
        <pc:chgData name="Valerie van den Berg" userId="b7f64057-db8e-423a-b2b5-100c21bc0b3b" providerId="ADAL" clId="{9F3946D2-A8EF-44D7-BA25-726ECB696BFF}" dt="2021-07-13T12:10:22.514" v="231" actId="113"/>
        <pc:sldMkLst>
          <pc:docMk/>
          <pc:sldMk cId="4232082839" sldId="265"/>
        </pc:sldMkLst>
        <pc:spChg chg="mod">
          <ac:chgData name="Valerie van den Berg" userId="b7f64057-db8e-423a-b2b5-100c21bc0b3b" providerId="ADAL" clId="{9F3946D2-A8EF-44D7-BA25-726ECB696BFF}" dt="2021-07-13T12:10:22.514" v="231" actId="113"/>
          <ac:spMkLst>
            <pc:docMk/>
            <pc:sldMk cId="4232082839" sldId="265"/>
            <ac:spMk id="4" creationId="{2995538F-12B7-48D2-B30E-2484697B3744}"/>
          </ac:spMkLst>
        </pc:spChg>
      </pc:sldChg>
      <pc:sldChg chg="modSp mod">
        <pc:chgData name="Valerie van den Berg" userId="b7f64057-db8e-423a-b2b5-100c21bc0b3b" providerId="ADAL" clId="{9F3946D2-A8EF-44D7-BA25-726ECB696BFF}" dt="2021-07-13T12:10:26.375" v="232" actId="113"/>
        <pc:sldMkLst>
          <pc:docMk/>
          <pc:sldMk cId="4267723840" sldId="266"/>
        </pc:sldMkLst>
        <pc:spChg chg="mod">
          <ac:chgData name="Valerie van den Berg" userId="b7f64057-db8e-423a-b2b5-100c21bc0b3b" providerId="ADAL" clId="{9F3946D2-A8EF-44D7-BA25-726ECB696BFF}" dt="2021-07-13T12:10:26.375" v="232" actId="113"/>
          <ac:spMkLst>
            <pc:docMk/>
            <pc:sldMk cId="4267723840" sldId="266"/>
            <ac:spMk id="4" creationId="{27FEE8FA-F921-4B18-8951-F8D186CEDAB4}"/>
          </ac:spMkLst>
        </pc:spChg>
      </pc:sldChg>
      <pc:sldChg chg="modSp mod">
        <pc:chgData name="Valerie van den Berg" userId="b7f64057-db8e-423a-b2b5-100c21bc0b3b" providerId="ADAL" clId="{9F3946D2-A8EF-44D7-BA25-726ECB696BFF}" dt="2021-07-08T09:41:36.967" v="6" actId="255"/>
        <pc:sldMkLst>
          <pc:docMk/>
          <pc:sldMk cId="1801157278" sldId="268"/>
        </pc:sldMkLst>
        <pc:spChg chg="mod">
          <ac:chgData name="Valerie van den Berg" userId="b7f64057-db8e-423a-b2b5-100c21bc0b3b" providerId="ADAL" clId="{9F3946D2-A8EF-44D7-BA25-726ECB696BFF}" dt="2021-07-08T09:41:36.967" v="6" actId="255"/>
          <ac:spMkLst>
            <pc:docMk/>
            <pc:sldMk cId="1801157278" sldId="268"/>
            <ac:spMk id="4" creationId="{95921C1E-6649-4E77-B4BE-62EAE37DD83F}"/>
          </ac:spMkLst>
        </pc:spChg>
      </pc:sldChg>
      <pc:sldChg chg="addSp delSp modSp mod">
        <pc:chgData name="Valerie van den Berg" userId="b7f64057-db8e-423a-b2b5-100c21bc0b3b" providerId="ADAL" clId="{9F3946D2-A8EF-44D7-BA25-726ECB696BFF}" dt="2021-07-08T09:41:26.303" v="5" actId="1076"/>
        <pc:sldMkLst>
          <pc:docMk/>
          <pc:sldMk cId="1808714071" sldId="269"/>
        </pc:sldMkLst>
        <pc:spChg chg="mod">
          <ac:chgData name="Valerie van den Berg" userId="b7f64057-db8e-423a-b2b5-100c21bc0b3b" providerId="ADAL" clId="{9F3946D2-A8EF-44D7-BA25-726ECB696BFF}" dt="2021-07-08T09:41:26.303" v="5" actId="1076"/>
          <ac:spMkLst>
            <pc:docMk/>
            <pc:sldMk cId="1808714071" sldId="269"/>
            <ac:spMk id="3" creationId="{7AA166AF-E0DB-448B-BD04-DB309A7909C9}"/>
          </ac:spMkLst>
        </pc:spChg>
        <pc:spChg chg="add del">
          <ac:chgData name="Valerie van den Berg" userId="b7f64057-db8e-423a-b2b5-100c21bc0b3b" providerId="ADAL" clId="{9F3946D2-A8EF-44D7-BA25-726ECB696BFF}" dt="2021-07-08T09:41:10.683" v="3" actId="21"/>
          <ac:spMkLst>
            <pc:docMk/>
            <pc:sldMk cId="1808714071" sldId="269"/>
            <ac:spMk id="5" creationId="{0914D1D4-A7F3-4F94-9C6B-0E06CCD916E1}"/>
          </ac:spMkLst>
        </pc:spChg>
      </pc:sldChg>
      <pc:sldChg chg="addSp modSp mod setBg setClrOvrMap">
        <pc:chgData name="Valerie van den Berg" userId="b7f64057-db8e-423a-b2b5-100c21bc0b3b" providerId="ADAL" clId="{9F3946D2-A8EF-44D7-BA25-726ECB696BFF}" dt="2021-07-15T14:09:00.834" v="462" actId="20577"/>
        <pc:sldMkLst>
          <pc:docMk/>
          <pc:sldMk cId="217285023" sldId="271"/>
        </pc:sldMkLst>
        <pc:spChg chg="mod ord">
          <ac:chgData name="Valerie van den Berg" userId="b7f64057-db8e-423a-b2b5-100c21bc0b3b" providerId="ADAL" clId="{9F3946D2-A8EF-44D7-BA25-726ECB696BFF}" dt="2021-07-13T14:16:59.218" v="327" actId="26606"/>
          <ac:spMkLst>
            <pc:docMk/>
            <pc:sldMk cId="217285023" sldId="271"/>
            <ac:spMk id="2" creationId="{CE89699B-12C7-4C20-AA97-A0E263853E94}"/>
          </ac:spMkLst>
        </pc:spChg>
        <pc:spChg chg="mod">
          <ac:chgData name="Valerie van den Berg" userId="b7f64057-db8e-423a-b2b5-100c21bc0b3b" providerId="ADAL" clId="{9F3946D2-A8EF-44D7-BA25-726ECB696BFF}" dt="2021-07-15T14:08:46.970" v="457" actId="20577"/>
          <ac:spMkLst>
            <pc:docMk/>
            <pc:sldMk cId="217285023" sldId="271"/>
            <ac:spMk id="3" creationId="{7AA166AF-E0DB-448B-BD04-DB309A7909C9}"/>
          </ac:spMkLst>
        </pc:spChg>
        <pc:spChg chg="add mod">
          <ac:chgData name="Valerie van den Berg" userId="b7f64057-db8e-423a-b2b5-100c21bc0b3b" providerId="ADAL" clId="{9F3946D2-A8EF-44D7-BA25-726ECB696BFF}" dt="2021-07-15T14:09:00.834" v="462" actId="20577"/>
          <ac:spMkLst>
            <pc:docMk/>
            <pc:sldMk cId="217285023" sldId="271"/>
            <ac:spMk id="5" creationId="{9A1334C8-97AB-4B48-A925-4638FA859B56}"/>
          </ac:spMkLst>
        </pc:spChg>
        <pc:spChg chg="add mod">
          <ac:chgData name="Valerie van den Berg" userId="b7f64057-db8e-423a-b2b5-100c21bc0b3b" providerId="ADAL" clId="{9F3946D2-A8EF-44D7-BA25-726ECB696BFF}" dt="2021-07-13T14:18:31.298" v="352" actId="255"/>
          <ac:spMkLst>
            <pc:docMk/>
            <pc:sldMk cId="217285023" sldId="271"/>
            <ac:spMk id="7" creationId="{4113D332-55E6-448D-A1DB-403B16308830}"/>
          </ac:spMkLst>
        </pc:spChg>
      </pc:sldChg>
      <pc:sldChg chg="addSp delSp modSp mod setBg">
        <pc:chgData name="Valerie van den Berg" userId="b7f64057-db8e-423a-b2b5-100c21bc0b3b" providerId="ADAL" clId="{9F3946D2-A8EF-44D7-BA25-726ECB696BFF}" dt="2021-07-14T07:18:00.575" v="364" actId="27636"/>
        <pc:sldMkLst>
          <pc:docMk/>
          <pc:sldMk cId="3979740236" sldId="272"/>
        </pc:sldMkLst>
        <pc:spChg chg="mod">
          <ac:chgData name="Valerie van den Berg" userId="b7f64057-db8e-423a-b2b5-100c21bc0b3b" providerId="ADAL" clId="{9F3946D2-A8EF-44D7-BA25-726ECB696BFF}" dt="2021-07-13T14:19:11.549" v="360" actId="26606"/>
          <ac:spMkLst>
            <pc:docMk/>
            <pc:sldMk cId="3979740236" sldId="272"/>
            <ac:spMk id="2" creationId="{CE89699B-12C7-4C20-AA97-A0E263853E94}"/>
          </ac:spMkLst>
        </pc:spChg>
        <pc:spChg chg="mod ord">
          <ac:chgData name="Valerie van den Berg" userId="b7f64057-db8e-423a-b2b5-100c21bc0b3b" providerId="ADAL" clId="{9F3946D2-A8EF-44D7-BA25-726ECB696BFF}" dt="2021-07-13T14:19:11.549" v="360" actId="26606"/>
          <ac:spMkLst>
            <pc:docMk/>
            <pc:sldMk cId="3979740236" sldId="272"/>
            <ac:spMk id="3" creationId="{7AA166AF-E0DB-448B-BD04-DB309A7909C9}"/>
          </ac:spMkLst>
        </pc:spChg>
        <pc:spChg chg="add mod">
          <ac:chgData name="Valerie van den Berg" userId="b7f64057-db8e-423a-b2b5-100c21bc0b3b" providerId="ADAL" clId="{9F3946D2-A8EF-44D7-BA25-726ECB696BFF}" dt="2021-07-14T07:18:00.575" v="364" actId="27636"/>
          <ac:spMkLst>
            <pc:docMk/>
            <pc:sldMk cId="3979740236" sldId="272"/>
            <ac:spMk id="5" creationId="{A39ADD07-8010-4800-8E56-F016737073DD}"/>
          </ac:spMkLst>
        </pc:spChg>
        <pc:spChg chg="add del">
          <ac:chgData name="Valerie van den Berg" userId="b7f64057-db8e-423a-b2b5-100c21bc0b3b" providerId="ADAL" clId="{9F3946D2-A8EF-44D7-BA25-726ECB696BFF}" dt="2021-07-12T13:02:14.710" v="64" actId="26606"/>
          <ac:spMkLst>
            <pc:docMk/>
            <pc:sldMk cId="3979740236" sldId="272"/>
            <ac:spMk id="11" creationId="{7F57BEA8-497D-4AA8-8A18-BDCD696B25FE}"/>
          </ac:spMkLst>
        </pc:spChg>
        <pc:spChg chg="add del">
          <ac:chgData name="Valerie van den Berg" userId="b7f64057-db8e-423a-b2b5-100c21bc0b3b" providerId="ADAL" clId="{9F3946D2-A8EF-44D7-BA25-726ECB696BFF}" dt="2021-07-13T14:19:11.549" v="360" actId="26606"/>
          <ac:spMkLst>
            <pc:docMk/>
            <pc:sldMk cId="3979740236" sldId="272"/>
            <ac:spMk id="20" creationId="{31FCDB8A-D986-4857-B933-484A758B357D}"/>
          </ac:spMkLst>
        </pc:spChg>
        <pc:spChg chg="add del">
          <ac:chgData name="Valerie van den Berg" userId="b7f64057-db8e-423a-b2b5-100c21bc0b3b" providerId="ADAL" clId="{9F3946D2-A8EF-44D7-BA25-726ECB696BFF}" dt="2021-07-13T14:19:11.549" v="360" actId="26606"/>
          <ac:spMkLst>
            <pc:docMk/>
            <pc:sldMk cId="3979740236" sldId="272"/>
            <ac:spMk id="22" creationId="{43421B4C-AA27-4F32-AA73-DA587F2729B0}"/>
          </ac:spMkLst>
        </pc:spChg>
        <pc:spChg chg="add del">
          <ac:chgData name="Valerie van den Berg" userId="b7f64057-db8e-423a-b2b5-100c21bc0b3b" providerId="ADAL" clId="{9F3946D2-A8EF-44D7-BA25-726ECB696BFF}" dt="2021-07-13T14:19:11.534" v="359" actId="26606"/>
          <ac:spMkLst>
            <pc:docMk/>
            <pc:sldMk cId="3979740236" sldId="272"/>
            <ac:spMk id="27" creationId="{5A0118C5-4F8D-4CF4-BADD-53FEACC6C42A}"/>
          </ac:spMkLst>
        </pc:spChg>
        <pc:spChg chg="add del">
          <ac:chgData name="Valerie van den Berg" userId="b7f64057-db8e-423a-b2b5-100c21bc0b3b" providerId="ADAL" clId="{9F3946D2-A8EF-44D7-BA25-726ECB696BFF}" dt="2021-07-13T14:19:11.534" v="359" actId="26606"/>
          <ac:spMkLst>
            <pc:docMk/>
            <pc:sldMk cId="3979740236" sldId="272"/>
            <ac:spMk id="48" creationId="{EC11F68A-CC71-4196-BBF3-20CDCD75D4E6}"/>
          </ac:spMkLst>
        </pc:spChg>
        <pc:spChg chg="add del">
          <ac:chgData name="Valerie van den Berg" userId="b7f64057-db8e-423a-b2b5-100c21bc0b3b" providerId="ADAL" clId="{9F3946D2-A8EF-44D7-BA25-726ECB696BFF}" dt="2021-07-13T14:19:11.534" v="359" actId="26606"/>
          <ac:spMkLst>
            <pc:docMk/>
            <pc:sldMk cId="3979740236" sldId="272"/>
            <ac:spMk id="50" creationId="{085F9950-F10E-4E64-962B-F70345789875}"/>
          </ac:spMkLst>
        </pc:spChg>
        <pc:spChg chg="add">
          <ac:chgData name="Valerie van den Berg" userId="b7f64057-db8e-423a-b2b5-100c21bc0b3b" providerId="ADAL" clId="{9F3946D2-A8EF-44D7-BA25-726ECB696BFF}" dt="2021-07-13T14:19:11.549" v="360" actId="26606"/>
          <ac:spMkLst>
            <pc:docMk/>
            <pc:sldMk cId="3979740236" sldId="272"/>
            <ac:spMk id="52" creationId="{5A0118C5-4F8D-4CF4-BADD-53FEACC6C42A}"/>
          </ac:spMkLst>
        </pc:spChg>
        <pc:spChg chg="add">
          <ac:chgData name="Valerie van den Berg" userId="b7f64057-db8e-423a-b2b5-100c21bc0b3b" providerId="ADAL" clId="{9F3946D2-A8EF-44D7-BA25-726ECB696BFF}" dt="2021-07-13T14:19:11.549" v="360" actId="26606"/>
          <ac:spMkLst>
            <pc:docMk/>
            <pc:sldMk cId="3979740236" sldId="272"/>
            <ac:spMk id="53" creationId="{F98F79A4-A6C7-4101-B1E9-27E05CB7CFA0}"/>
          </ac:spMkLst>
        </pc:spChg>
        <pc:spChg chg="add">
          <ac:chgData name="Valerie van den Berg" userId="b7f64057-db8e-423a-b2b5-100c21bc0b3b" providerId="ADAL" clId="{9F3946D2-A8EF-44D7-BA25-726ECB696BFF}" dt="2021-07-13T14:19:11.549" v="360" actId="26606"/>
          <ac:spMkLst>
            <pc:docMk/>
            <pc:sldMk cId="3979740236" sldId="272"/>
            <ac:spMk id="54" creationId="{31CE7A08-2184-4B99-ABC0-B40CD1D3F281}"/>
          </ac:spMkLst>
        </pc:spChg>
        <pc:spChg chg="add">
          <ac:chgData name="Valerie van den Berg" userId="b7f64057-db8e-423a-b2b5-100c21bc0b3b" providerId="ADAL" clId="{9F3946D2-A8EF-44D7-BA25-726ECB696BFF}" dt="2021-07-13T14:19:11.549" v="360" actId="26606"/>
          <ac:spMkLst>
            <pc:docMk/>
            <pc:sldMk cId="3979740236" sldId="272"/>
            <ac:spMk id="55" creationId="{79AFCB35-9C04-4524-A0B1-57FF6865D013}"/>
          </ac:spMkLst>
        </pc:spChg>
        <pc:spChg chg="add">
          <ac:chgData name="Valerie van den Berg" userId="b7f64057-db8e-423a-b2b5-100c21bc0b3b" providerId="ADAL" clId="{9F3946D2-A8EF-44D7-BA25-726ECB696BFF}" dt="2021-07-13T14:19:11.549" v="360" actId="26606"/>
          <ac:spMkLst>
            <pc:docMk/>
            <pc:sldMk cId="3979740236" sldId="272"/>
            <ac:spMk id="56" creationId="{D11AD2AD-0BA0-4DD3-8EEA-84686A0E718C}"/>
          </ac:spMkLst>
        </pc:spChg>
        <pc:spChg chg="add">
          <ac:chgData name="Valerie van den Berg" userId="b7f64057-db8e-423a-b2b5-100c21bc0b3b" providerId="ADAL" clId="{9F3946D2-A8EF-44D7-BA25-726ECB696BFF}" dt="2021-07-13T14:19:11.549" v="360" actId="26606"/>
          <ac:spMkLst>
            <pc:docMk/>
            <pc:sldMk cId="3979740236" sldId="272"/>
            <ac:spMk id="57" creationId="{9E5C5460-229E-46C8-A712-CC317985420F}"/>
          </ac:spMkLst>
        </pc:spChg>
        <pc:spChg chg="add">
          <ac:chgData name="Valerie van den Berg" userId="b7f64057-db8e-423a-b2b5-100c21bc0b3b" providerId="ADAL" clId="{9F3946D2-A8EF-44D7-BA25-726ECB696BFF}" dt="2021-07-13T14:19:11.549" v="360" actId="26606"/>
          <ac:spMkLst>
            <pc:docMk/>
            <pc:sldMk cId="3979740236" sldId="272"/>
            <ac:spMk id="58" creationId="{2552FC29-9118-466F-940E-80C84EFDF07B}"/>
          </ac:spMkLst>
        </pc:spChg>
        <pc:grpChg chg="add del">
          <ac:chgData name="Valerie van den Berg" userId="b7f64057-db8e-423a-b2b5-100c21bc0b3b" providerId="ADAL" clId="{9F3946D2-A8EF-44D7-BA25-726ECB696BFF}" dt="2021-07-13T14:19:11.534" v="359" actId="26606"/>
          <ac:grpSpMkLst>
            <pc:docMk/>
            <pc:sldMk cId="3979740236" sldId="272"/>
            <ac:grpSpMk id="29" creationId="{1E8369D0-2C3B-4E27-AC6C-A246AC28CDA1}"/>
          </ac:grpSpMkLst>
        </pc:grpChg>
        <pc:grpChg chg="add del">
          <ac:chgData name="Valerie van den Berg" userId="b7f64057-db8e-423a-b2b5-100c21bc0b3b" providerId="ADAL" clId="{9F3946D2-A8EF-44D7-BA25-726ECB696BFF}" dt="2021-07-13T14:19:11.534" v="359" actId="26606"/>
          <ac:grpSpMkLst>
            <pc:docMk/>
            <pc:sldMk cId="3979740236" sldId="272"/>
            <ac:grpSpMk id="33" creationId="{C6F74901-2A71-43C3-837C-27CCD6B6D636}"/>
          </ac:grpSpMkLst>
        </pc:grpChg>
        <pc:grpChg chg="add">
          <ac:chgData name="Valerie van den Berg" userId="b7f64057-db8e-423a-b2b5-100c21bc0b3b" providerId="ADAL" clId="{9F3946D2-A8EF-44D7-BA25-726ECB696BFF}" dt="2021-07-13T14:19:11.549" v="360" actId="26606"/>
          <ac:grpSpMkLst>
            <pc:docMk/>
            <pc:sldMk cId="3979740236" sldId="272"/>
            <ac:grpSpMk id="59" creationId="{0C156BF8-7FF7-440F-BE2B-417DFFE8BFA5}"/>
          </ac:grpSpMkLst>
        </pc:grpChg>
        <pc:graphicFrameChg chg="add del mod modGraphic">
          <ac:chgData name="Valerie van den Berg" userId="b7f64057-db8e-423a-b2b5-100c21bc0b3b" providerId="ADAL" clId="{9F3946D2-A8EF-44D7-BA25-726ECB696BFF}" dt="2021-07-12T13:05:34.119" v="71" actId="21"/>
          <ac:graphicFrameMkLst>
            <pc:docMk/>
            <pc:sldMk cId="3979740236" sldId="272"/>
            <ac:graphicFrameMk id="4" creationId="{8CD91841-151D-4024-9E7E-F46FD7E984D7}"/>
          </ac:graphicFrameMkLst>
        </pc:graphicFrameChg>
        <pc:cxnChg chg="add del">
          <ac:chgData name="Valerie van den Berg" userId="b7f64057-db8e-423a-b2b5-100c21bc0b3b" providerId="ADAL" clId="{9F3946D2-A8EF-44D7-BA25-726ECB696BFF}" dt="2021-07-12T13:02:14.710" v="64" actId="26606"/>
          <ac:cxnSpMkLst>
            <pc:docMk/>
            <pc:sldMk cId="3979740236" sldId="272"/>
            <ac:cxnSpMk id="9" creationId="{D2E961F1-4A28-4A5F-BBD4-6E400E5E6C75}"/>
          </ac:cxnSpMkLst>
        </pc:cxnChg>
        <pc:cxnChg chg="add del">
          <ac:chgData name="Valerie van den Berg" userId="b7f64057-db8e-423a-b2b5-100c21bc0b3b" providerId="ADAL" clId="{9F3946D2-A8EF-44D7-BA25-726ECB696BFF}" dt="2021-07-12T13:02:14.710" v="64" actId="26606"/>
          <ac:cxnSpMkLst>
            <pc:docMk/>
            <pc:sldMk cId="3979740236" sldId="272"/>
            <ac:cxnSpMk id="13" creationId="{A82415D3-DDE5-4D63-8CB3-23A5EC581B27}"/>
          </ac:cxnSpMkLst>
        </pc:cxnChg>
        <pc:cxnChg chg="add del">
          <ac:chgData name="Valerie van den Berg" userId="b7f64057-db8e-423a-b2b5-100c21bc0b3b" providerId="ADAL" clId="{9F3946D2-A8EF-44D7-BA25-726ECB696BFF}" dt="2021-07-12T13:02:14.710" v="64" actId="26606"/>
          <ac:cxnSpMkLst>
            <pc:docMk/>
            <pc:sldMk cId="3979740236" sldId="272"/>
            <ac:cxnSpMk id="15" creationId="{AD7193FB-6AE6-4B3B-8F89-56B55DD63B4D}"/>
          </ac:cxnSpMkLst>
        </pc:cxnChg>
      </pc:sldChg>
      <pc:sldChg chg="addSp delSp modSp mod setBg setClrOvrMap">
        <pc:chgData name="Valerie van den Berg" userId="b7f64057-db8e-423a-b2b5-100c21bc0b3b" providerId="ADAL" clId="{9F3946D2-A8EF-44D7-BA25-726ECB696BFF}" dt="2021-07-13T14:18:55.836" v="356" actId="26606"/>
        <pc:sldMkLst>
          <pc:docMk/>
          <pc:sldMk cId="3908311837" sldId="273"/>
        </pc:sldMkLst>
        <pc:spChg chg="mod">
          <ac:chgData name="Valerie van den Berg" userId="b7f64057-db8e-423a-b2b5-100c21bc0b3b" providerId="ADAL" clId="{9F3946D2-A8EF-44D7-BA25-726ECB696BFF}" dt="2021-07-13T14:18:55.836" v="356" actId="26606"/>
          <ac:spMkLst>
            <pc:docMk/>
            <pc:sldMk cId="3908311837" sldId="273"/>
            <ac:spMk id="2" creationId="{CE89699B-12C7-4C20-AA97-A0E263853E94}"/>
          </ac:spMkLst>
        </pc:spChg>
        <pc:spChg chg="del mod">
          <ac:chgData name="Valerie van den Berg" userId="b7f64057-db8e-423a-b2b5-100c21bc0b3b" providerId="ADAL" clId="{9F3946D2-A8EF-44D7-BA25-726ECB696BFF}" dt="2021-07-13T14:18:55.836" v="356" actId="26606"/>
          <ac:spMkLst>
            <pc:docMk/>
            <pc:sldMk cId="3908311837" sldId="273"/>
            <ac:spMk id="3" creationId="{7AA166AF-E0DB-448B-BD04-DB309A7909C9}"/>
          </ac:spMkLst>
        </pc:spChg>
        <pc:spChg chg="add del">
          <ac:chgData name="Valerie van den Berg" userId="b7f64057-db8e-423a-b2b5-100c21bc0b3b" providerId="ADAL" clId="{9F3946D2-A8EF-44D7-BA25-726ECB696BFF}" dt="2021-07-12T13:02:03.189" v="62" actId="26606"/>
          <ac:spMkLst>
            <pc:docMk/>
            <pc:sldMk cId="3908311837" sldId="273"/>
            <ac:spMk id="8" creationId="{DFF2AC85-FAA0-4844-813F-83C04D7382E2}"/>
          </ac:spMkLst>
        </pc:spChg>
        <pc:spChg chg="add del">
          <ac:chgData name="Valerie van den Berg" userId="b7f64057-db8e-423a-b2b5-100c21bc0b3b" providerId="ADAL" clId="{9F3946D2-A8EF-44D7-BA25-726ECB696BFF}" dt="2021-07-12T13:02:03.189" v="62" actId="26606"/>
          <ac:spMkLst>
            <pc:docMk/>
            <pc:sldMk cId="3908311837" sldId="273"/>
            <ac:spMk id="10" creationId="{89CC0F1E-BAA2-47B1-8F83-7ECB9FD9E009}"/>
          </ac:spMkLst>
        </pc:spChg>
        <pc:spChg chg="add del">
          <ac:chgData name="Valerie van den Berg" userId="b7f64057-db8e-423a-b2b5-100c21bc0b3b" providerId="ADAL" clId="{9F3946D2-A8EF-44D7-BA25-726ECB696BFF}" dt="2021-07-13T14:18:55.836" v="356" actId="26606"/>
          <ac:spMkLst>
            <pc:docMk/>
            <pc:sldMk cId="3908311837" sldId="273"/>
            <ac:spMk id="15" creationId="{179F7551-E956-43CB-8F36-268A5DA443BE}"/>
          </ac:spMkLst>
        </pc:spChg>
        <pc:spChg chg="add del">
          <ac:chgData name="Valerie van den Berg" userId="b7f64057-db8e-423a-b2b5-100c21bc0b3b" providerId="ADAL" clId="{9F3946D2-A8EF-44D7-BA25-726ECB696BFF}" dt="2021-07-13T14:18:55.836" v="356" actId="26606"/>
          <ac:spMkLst>
            <pc:docMk/>
            <pc:sldMk cId="3908311837" sldId="273"/>
            <ac:spMk id="17" creationId="{80677D43-DB57-4254-BD60-C0C10917DBC4}"/>
          </ac:spMkLst>
        </pc:spChg>
        <pc:spChg chg="add del">
          <ac:chgData name="Valerie van den Berg" userId="b7f64057-db8e-423a-b2b5-100c21bc0b3b" providerId="ADAL" clId="{9F3946D2-A8EF-44D7-BA25-726ECB696BFF}" dt="2021-07-13T14:18:55.836" v="356" actId="26606"/>
          <ac:spMkLst>
            <pc:docMk/>
            <pc:sldMk cId="3908311837" sldId="273"/>
            <ac:spMk id="19" creationId="{DF0924E5-8F0D-47CB-B59E-155AFCF8C3CB}"/>
          </ac:spMkLst>
        </pc:spChg>
        <pc:spChg chg="add del">
          <ac:chgData name="Valerie van den Berg" userId="b7f64057-db8e-423a-b2b5-100c21bc0b3b" providerId="ADAL" clId="{9F3946D2-A8EF-44D7-BA25-726ECB696BFF}" dt="2021-07-13T14:18:55.820" v="355" actId="26606"/>
          <ac:spMkLst>
            <pc:docMk/>
            <pc:sldMk cId="3908311837" sldId="273"/>
            <ac:spMk id="24" creationId="{A7AE9375-4664-4DB2-922D-2782A6E439AC}"/>
          </ac:spMkLst>
        </pc:spChg>
        <pc:spChg chg="add del">
          <ac:chgData name="Valerie van den Berg" userId="b7f64057-db8e-423a-b2b5-100c21bc0b3b" providerId="ADAL" clId="{9F3946D2-A8EF-44D7-BA25-726ECB696BFF}" dt="2021-07-13T14:18:55.820" v="355" actId="26606"/>
          <ac:spMkLst>
            <pc:docMk/>
            <pc:sldMk cId="3908311837" sldId="273"/>
            <ac:spMk id="26" creationId="{C2C57604-0CFD-4023-B9BD-107166A25317}"/>
          </ac:spMkLst>
        </pc:spChg>
        <pc:spChg chg="add">
          <ac:chgData name="Valerie van den Berg" userId="b7f64057-db8e-423a-b2b5-100c21bc0b3b" providerId="ADAL" clId="{9F3946D2-A8EF-44D7-BA25-726ECB696BFF}" dt="2021-07-13T14:18:55.836" v="356" actId="26606"/>
          <ac:spMkLst>
            <pc:docMk/>
            <pc:sldMk cId="3908311837" sldId="273"/>
            <ac:spMk id="29" creationId="{C5E6CFF1-2F42-4E10-9A97-F116F46F53FE}"/>
          </ac:spMkLst>
        </pc:spChg>
        <pc:graphicFrameChg chg="add">
          <ac:chgData name="Valerie van den Berg" userId="b7f64057-db8e-423a-b2b5-100c21bc0b3b" providerId="ADAL" clId="{9F3946D2-A8EF-44D7-BA25-726ECB696BFF}" dt="2021-07-13T14:18:55.836" v="356" actId="26606"/>
          <ac:graphicFrameMkLst>
            <pc:docMk/>
            <pc:sldMk cId="3908311837" sldId="273"/>
            <ac:graphicFrameMk id="21" creationId="{9A1071AC-6481-48B3-9D1D-08BDD98B521B}"/>
          </ac:graphicFrameMkLst>
        </pc:graphicFrameChg>
        <pc:picChg chg="add">
          <ac:chgData name="Valerie van den Berg" userId="b7f64057-db8e-423a-b2b5-100c21bc0b3b" providerId="ADAL" clId="{9F3946D2-A8EF-44D7-BA25-726ECB696BFF}" dt="2021-07-13T14:18:55.836" v="356" actId="26606"/>
          <ac:picMkLst>
            <pc:docMk/>
            <pc:sldMk cId="3908311837" sldId="273"/>
            <ac:picMk id="22" creationId="{642B421C-1ABE-4CFD-984A-D595A408952F}"/>
          </ac:picMkLst>
        </pc:picChg>
        <pc:cxnChg chg="add">
          <ac:chgData name="Valerie van den Berg" userId="b7f64057-db8e-423a-b2b5-100c21bc0b3b" providerId="ADAL" clId="{9F3946D2-A8EF-44D7-BA25-726ECB696BFF}" dt="2021-07-13T14:18:55.836" v="356" actId="26606"/>
          <ac:cxnSpMkLst>
            <pc:docMk/>
            <pc:sldMk cId="3908311837" sldId="273"/>
            <ac:cxnSpMk id="28" creationId="{67182200-4859-4C8D-BCBB-55B245C28BA3}"/>
          </ac:cxnSpMkLst>
        </pc:cxnChg>
      </pc:sldChg>
      <pc:sldChg chg="addSp delSp modSp mod setBg setClrOvrMap">
        <pc:chgData name="Valerie van den Berg" userId="b7f64057-db8e-423a-b2b5-100c21bc0b3b" providerId="ADAL" clId="{9F3946D2-A8EF-44D7-BA25-726ECB696BFF}" dt="2021-07-13T14:18:42.458" v="353" actId="26606"/>
        <pc:sldMkLst>
          <pc:docMk/>
          <pc:sldMk cId="698677505" sldId="274"/>
        </pc:sldMkLst>
        <pc:spChg chg="mod">
          <ac:chgData name="Valerie van den Berg" userId="b7f64057-db8e-423a-b2b5-100c21bc0b3b" providerId="ADAL" clId="{9F3946D2-A8EF-44D7-BA25-726ECB696BFF}" dt="2021-07-13T14:18:42.458" v="353" actId="26606"/>
          <ac:spMkLst>
            <pc:docMk/>
            <pc:sldMk cId="698677505" sldId="274"/>
            <ac:spMk id="2" creationId="{CE89699B-12C7-4C20-AA97-A0E263853E94}"/>
          </ac:spMkLst>
        </pc:spChg>
        <pc:spChg chg="mod ord">
          <ac:chgData name="Valerie van den Berg" userId="b7f64057-db8e-423a-b2b5-100c21bc0b3b" providerId="ADAL" clId="{9F3946D2-A8EF-44D7-BA25-726ECB696BFF}" dt="2021-07-12T12:58:37.610" v="16" actId="26606"/>
          <ac:spMkLst>
            <pc:docMk/>
            <pc:sldMk cId="698677505" sldId="274"/>
            <ac:spMk id="3" creationId="{7AA166AF-E0DB-448B-BD04-DB309A7909C9}"/>
          </ac:spMkLst>
        </pc:spChg>
        <pc:spChg chg="add mod">
          <ac:chgData name="Valerie van den Berg" userId="b7f64057-db8e-423a-b2b5-100c21bc0b3b" providerId="ADAL" clId="{9F3946D2-A8EF-44D7-BA25-726ECB696BFF}" dt="2021-07-13T14:18:42.458" v="353" actId="26606"/>
          <ac:spMkLst>
            <pc:docMk/>
            <pc:sldMk cId="698677505" sldId="274"/>
            <ac:spMk id="5" creationId="{20CC5A2A-1A85-496E-88FE-1C6B24867979}"/>
          </ac:spMkLst>
        </pc:spChg>
        <pc:spChg chg="add del">
          <ac:chgData name="Valerie van den Berg" userId="b7f64057-db8e-423a-b2b5-100c21bc0b3b" providerId="ADAL" clId="{9F3946D2-A8EF-44D7-BA25-726ECB696BFF}" dt="2021-07-12T12:58:37.579" v="15" actId="26606"/>
          <ac:spMkLst>
            <pc:docMk/>
            <pc:sldMk cId="698677505" sldId="274"/>
            <ac:spMk id="10" creationId="{AD21898E-86C0-4C8A-A76C-DF33E844C87A}"/>
          </ac:spMkLst>
        </pc:spChg>
        <pc:spChg chg="add del">
          <ac:chgData name="Valerie van den Berg" userId="b7f64057-db8e-423a-b2b5-100c21bc0b3b" providerId="ADAL" clId="{9F3946D2-A8EF-44D7-BA25-726ECB696BFF}" dt="2021-07-12T12:58:37.579" v="15" actId="26606"/>
          <ac:spMkLst>
            <pc:docMk/>
            <pc:sldMk cId="698677505" sldId="274"/>
            <ac:spMk id="12" creationId="{5C8F04BD-D093-45D0-B54C-50FDB308B4EE}"/>
          </ac:spMkLst>
        </pc:spChg>
        <pc:spChg chg="add del">
          <ac:chgData name="Valerie van den Berg" userId="b7f64057-db8e-423a-b2b5-100c21bc0b3b" providerId="ADAL" clId="{9F3946D2-A8EF-44D7-BA25-726ECB696BFF}" dt="2021-07-12T13:02:09.198" v="63" actId="26606"/>
          <ac:spMkLst>
            <pc:docMk/>
            <pc:sldMk cId="698677505" sldId="274"/>
            <ac:spMk id="14" creationId="{DFF2AC85-FAA0-4844-813F-83C04D7382E2}"/>
          </ac:spMkLst>
        </pc:spChg>
        <pc:spChg chg="add del">
          <ac:chgData name="Valerie van den Berg" userId="b7f64057-db8e-423a-b2b5-100c21bc0b3b" providerId="ADAL" clId="{9F3946D2-A8EF-44D7-BA25-726ECB696BFF}" dt="2021-07-12T13:02:09.198" v="63" actId="26606"/>
          <ac:spMkLst>
            <pc:docMk/>
            <pc:sldMk cId="698677505" sldId="274"/>
            <ac:spMk id="15" creationId="{89CC0F1E-BAA2-47B1-8F83-7ECB9FD9E009}"/>
          </ac:spMkLst>
        </pc:spChg>
        <pc:spChg chg="add del">
          <ac:chgData name="Valerie van den Berg" userId="b7f64057-db8e-423a-b2b5-100c21bc0b3b" providerId="ADAL" clId="{9F3946D2-A8EF-44D7-BA25-726ECB696BFF}" dt="2021-07-13T14:18:42.458" v="353" actId="26606"/>
          <ac:spMkLst>
            <pc:docMk/>
            <pc:sldMk cId="698677505" sldId="274"/>
            <ac:spMk id="20" creationId="{179F7551-E956-43CB-8F36-268A5DA443BE}"/>
          </ac:spMkLst>
        </pc:spChg>
        <pc:spChg chg="add del">
          <ac:chgData name="Valerie van den Berg" userId="b7f64057-db8e-423a-b2b5-100c21bc0b3b" providerId="ADAL" clId="{9F3946D2-A8EF-44D7-BA25-726ECB696BFF}" dt="2021-07-13T14:18:42.458" v="353" actId="26606"/>
          <ac:spMkLst>
            <pc:docMk/>
            <pc:sldMk cId="698677505" sldId="274"/>
            <ac:spMk id="22" creationId="{80677D43-DB57-4254-BD60-C0C10917DBC4}"/>
          </ac:spMkLst>
        </pc:spChg>
        <pc:spChg chg="add del">
          <ac:chgData name="Valerie van den Berg" userId="b7f64057-db8e-423a-b2b5-100c21bc0b3b" providerId="ADAL" clId="{9F3946D2-A8EF-44D7-BA25-726ECB696BFF}" dt="2021-07-13T14:18:42.458" v="353" actId="26606"/>
          <ac:spMkLst>
            <pc:docMk/>
            <pc:sldMk cId="698677505" sldId="274"/>
            <ac:spMk id="24" creationId="{DF0924E5-8F0D-47CB-B59E-155AFCF8C3CB}"/>
          </ac:spMkLst>
        </pc:spChg>
        <pc:spChg chg="add">
          <ac:chgData name="Valerie van den Berg" userId="b7f64057-db8e-423a-b2b5-100c21bc0b3b" providerId="ADAL" clId="{9F3946D2-A8EF-44D7-BA25-726ECB696BFF}" dt="2021-07-13T14:18:42.458" v="353" actId="26606"/>
          <ac:spMkLst>
            <pc:docMk/>
            <pc:sldMk cId="698677505" sldId="274"/>
            <ac:spMk id="29" creationId="{E8A8EAB8-D2FF-444D-B34B-7D32F106AD0E}"/>
          </ac:spMkLst>
        </pc:spChg>
        <pc:cxnChg chg="add">
          <ac:chgData name="Valerie van den Berg" userId="b7f64057-db8e-423a-b2b5-100c21bc0b3b" providerId="ADAL" clId="{9F3946D2-A8EF-44D7-BA25-726ECB696BFF}" dt="2021-07-13T14:18:42.458" v="353" actId="26606"/>
          <ac:cxnSpMkLst>
            <pc:docMk/>
            <pc:sldMk cId="698677505" sldId="274"/>
            <ac:cxnSpMk id="31" creationId="{067633D1-6EE6-4118-B9F0-B363477BEE7A}"/>
          </ac:cxnSpMkLst>
        </pc:cxnChg>
        <pc:cxnChg chg="add">
          <ac:chgData name="Valerie van den Berg" userId="b7f64057-db8e-423a-b2b5-100c21bc0b3b" providerId="ADAL" clId="{9F3946D2-A8EF-44D7-BA25-726ECB696BFF}" dt="2021-07-13T14:18:42.458" v="353" actId="26606"/>
          <ac:cxnSpMkLst>
            <pc:docMk/>
            <pc:sldMk cId="698677505" sldId="274"/>
            <ac:cxnSpMk id="33" creationId="{4AD7FFC6-42A9-49CB-B5E9-B3F6B038331B}"/>
          </ac:cxnSpMkLst>
        </pc:cxnChg>
      </pc:sldChg>
      <pc:sldChg chg="addSp delSp modSp mod setBg">
        <pc:chgData name="Valerie van den Berg" userId="b7f64057-db8e-423a-b2b5-100c21bc0b3b" providerId="ADAL" clId="{9F3946D2-A8EF-44D7-BA25-726ECB696BFF}" dt="2021-08-23T10:53:28.193" v="482" actId="20577"/>
        <pc:sldMkLst>
          <pc:docMk/>
          <pc:sldMk cId="1475069208" sldId="275"/>
        </pc:sldMkLst>
        <pc:spChg chg="mod">
          <ac:chgData name="Valerie van den Berg" userId="b7f64057-db8e-423a-b2b5-100c21bc0b3b" providerId="ADAL" clId="{9F3946D2-A8EF-44D7-BA25-726ECB696BFF}" dt="2021-07-13T14:19:01.253" v="357" actId="26606"/>
          <ac:spMkLst>
            <pc:docMk/>
            <pc:sldMk cId="1475069208" sldId="275"/>
            <ac:spMk id="2" creationId="{CE89699B-12C7-4C20-AA97-A0E263853E94}"/>
          </ac:spMkLst>
        </pc:spChg>
        <pc:spChg chg="mod ord">
          <ac:chgData name="Valerie van den Berg" userId="b7f64057-db8e-423a-b2b5-100c21bc0b3b" providerId="ADAL" clId="{9F3946D2-A8EF-44D7-BA25-726ECB696BFF}" dt="2021-07-12T13:01:11.936" v="44" actId="26606"/>
          <ac:spMkLst>
            <pc:docMk/>
            <pc:sldMk cId="1475069208" sldId="275"/>
            <ac:spMk id="3" creationId="{7AA166AF-E0DB-448B-BD04-DB309A7909C9}"/>
          </ac:spMkLst>
        </pc:spChg>
        <pc:spChg chg="add mod">
          <ac:chgData name="Valerie van den Berg" userId="b7f64057-db8e-423a-b2b5-100c21bc0b3b" providerId="ADAL" clId="{9F3946D2-A8EF-44D7-BA25-726ECB696BFF}" dt="2021-08-23T10:53:28.193" v="482" actId="20577"/>
          <ac:spMkLst>
            <pc:docMk/>
            <pc:sldMk cId="1475069208" sldId="275"/>
            <ac:spMk id="5" creationId="{5C0602C0-B41F-485C-8396-90FF76AFD4DC}"/>
          </ac:spMkLst>
        </pc:spChg>
        <pc:spChg chg="add del">
          <ac:chgData name="Valerie van den Berg" userId="b7f64057-db8e-423a-b2b5-100c21bc0b3b" providerId="ADAL" clId="{9F3946D2-A8EF-44D7-BA25-726ECB696BFF}" dt="2021-07-13T14:19:01.253" v="357" actId="26606"/>
          <ac:spMkLst>
            <pc:docMk/>
            <pc:sldMk cId="1475069208" sldId="275"/>
            <ac:spMk id="10" creationId="{179F7551-E956-43CB-8F36-268A5DA443BE}"/>
          </ac:spMkLst>
        </pc:spChg>
        <pc:spChg chg="add del">
          <ac:chgData name="Valerie van den Berg" userId="b7f64057-db8e-423a-b2b5-100c21bc0b3b" providerId="ADAL" clId="{9F3946D2-A8EF-44D7-BA25-726ECB696BFF}" dt="2021-07-13T14:19:01.253" v="357" actId="26606"/>
          <ac:spMkLst>
            <pc:docMk/>
            <pc:sldMk cId="1475069208" sldId="275"/>
            <ac:spMk id="12" creationId="{80677D43-DB57-4254-BD60-C0C10917DBC4}"/>
          </ac:spMkLst>
        </pc:spChg>
        <pc:spChg chg="add del">
          <ac:chgData name="Valerie van den Berg" userId="b7f64057-db8e-423a-b2b5-100c21bc0b3b" providerId="ADAL" clId="{9F3946D2-A8EF-44D7-BA25-726ECB696BFF}" dt="2021-07-13T14:19:01.253" v="357" actId="26606"/>
          <ac:spMkLst>
            <pc:docMk/>
            <pc:sldMk cId="1475069208" sldId="275"/>
            <ac:spMk id="14" creationId="{DF0924E5-8F0D-47CB-B59E-155AFCF8C3CB}"/>
          </ac:spMkLst>
        </pc:spChg>
        <pc:spChg chg="add">
          <ac:chgData name="Valerie van den Berg" userId="b7f64057-db8e-423a-b2b5-100c21bc0b3b" providerId="ADAL" clId="{9F3946D2-A8EF-44D7-BA25-726ECB696BFF}" dt="2021-07-13T14:19:01.253" v="357" actId="26606"/>
          <ac:spMkLst>
            <pc:docMk/>
            <pc:sldMk cId="1475069208" sldId="275"/>
            <ac:spMk id="19" creationId="{5A0118C5-4F8D-4CF4-BADD-53FEACC6C42A}"/>
          </ac:spMkLst>
        </pc:spChg>
        <pc:spChg chg="add">
          <ac:chgData name="Valerie van den Berg" userId="b7f64057-db8e-423a-b2b5-100c21bc0b3b" providerId="ADAL" clId="{9F3946D2-A8EF-44D7-BA25-726ECB696BFF}" dt="2021-07-13T14:19:01.253" v="357" actId="26606"/>
          <ac:spMkLst>
            <pc:docMk/>
            <pc:sldMk cId="1475069208" sldId="275"/>
            <ac:spMk id="21" creationId="{A99050EE-26AF-4253-BD50-F0FCD965A8F6}"/>
          </ac:spMkLst>
        </pc:spChg>
        <pc:spChg chg="add">
          <ac:chgData name="Valerie van den Berg" userId="b7f64057-db8e-423a-b2b5-100c21bc0b3b" providerId="ADAL" clId="{9F3946D2-A8EF-44D7-BA25-726ECB696BFF}" dt="2021-07-13T14:19:01.253" v="357" actId="26606"/>
          <ac:spMkLst>
            <pc:docMk/>
            <pc:sldMk cId="1475069208" sldId="275"/>
            <ac:spMk id="27" creationId="{D0C78466-EB6E-45A0-99A6-A00789ACD90A}"/>
          </ac:spMkLst>
        </pc:spChg>
        <pc:spChg chg="add">
          <ac:chgData name="Valerie van den Berg" userId="b7f64057-db8e-423a-b2b5-100c21bc0b3b" providerId="ADAL" clId="{9F3946D2-A8EF-44D7-BA25-726ECB696BFF}" dt="2021-07-13T14:19:01.253" v="357" actId="26606"/>
          <ac:spMkLst>
            <pc:docMk/>
            <pc:sldMk cId="1475069208" sldId="275"/>
            <ac:spMk id="29" creationId="{E99F76E4-5DFD-4DBE-B042-66FBCD1182C9}"/>
          </ac:spMkLst>
        </pc:spChg>
        <pc:grpChg chg="add">
          <ac:chgData name="Valerie van den Berg" userId="b7f64057-db8e-423a-b2b5-100c21bc0b3b" providerId="ADAL" clId="{9F3946D2-A8EF-44D7-BA25-726ECB696BFF}" dt="2021-07-13T14:19:01.253" v="357" actId="26606"/>
          <ac:grpSpMkLst>
            <pc:docMk/>
            <pc:sldMk cId="1475069208" sldId="275"/>
            <ac:grpSpMk id="23" creationId="{00E015F5-1A99-4E40-BC3D-7707802996B5}"/>
          </ac:grpSpMkLst>
        </pc:grpChg>
        <pc:grpChg chg="add">
          <ac:chgData name="Valerie van den Berg" userId="b7f64057-db8e-423a-b2b5-100c21bc0b3b" providerId="ADAL" clId="{9F3946D2-A8EF-44D7-BA25-726ECB696BFF}" dt="2021-07-13T14:19:01.253" v="357" actId="26606"/>
          <ac:grpSpMkLst>
            <pc:docMk/>
            <pc:sldMk cId="1475069208" sldId="275"/>
            <ac:grpSpMk id="31" creationId="{5468B3A9-705E-43C3-A742-0619B0D8F2EE}"/>
          </ac:grpSpMkLst>
        </pc:grpChg>
        <pc:grpChg chg="add">
          <ac:chgData name="Valerie van den Berg" userId="b7f64057-db8e-423a-b2b5-100c21bc0b3b" providerId="ADAL" clId="{9F3946D2-A8EF-44D7-BA25-726ECB696BFF}" dt="2021-07-13T14:19:01.253" v="357" actId="26606"/>
          <ac:grpSpMkLst>
            <pc:docMk/>
            <pc:sldMk cId="1475069208" sldId="275"/>
            <ac:grpSpMk id="202" creationId="{773717CC-ECEE-4ABF-BA61-C59F46801775}"/>
          </ac:grpSpMkLst>
        </pc:grpChg>
      </pc:sldChg>
      <pc:sldChg chg="modSp mod">
        <pc:chgData name="Valerie van den Berg" userId="b7f64057-db8e-423a-b2b5-100c21bc0b3b" providerId="ADAL" clId="{9F3946D2-A8EF-44D7-BA25-726ECB696BFF}" dt="2021-07-14T12:33:08.239" v="430" actId="5793"/>
        <pc:sldMkLst>
          <pc:docMk/>
          <pc:sldMk cId="128016303" sldId="276"/>
        </pc:sldMkLst>
        <pc:spChg chg="mod">
          <ac:chgData name="Valerie van den Berg" userId="b7f64057-db8e-423a-b2b5-100c21bc0b3b" providerId="ADAL" clId="{9F3946D2-A8EF-44D7-BA25-726ECB696BFF}" dt="2021-07-14T12:33:08.239" v="430" actId="5793"/>
          <ac:spMkLst>
            <pc:docMk/>
            <pc:sldMk cId="128016303" sldId="276"/>
            <ac:spMk id="4" creationId="{D88B5EA9-95C9-4D48-8207-0F30D7A3575F}"/>
          </ac:spMkLst>
        </pc:spChg>
      </pc:sldChg>
    </pc:docChg>
  </pc:docChgLst>
  <pc:docChgLst>
    <pc:chgData name="Valerie van den Berg" userId="S::v.vandenberg@helicon.nl::b7f64057-db8e-423a-b2b5-100c21bc0b3b" providerId="AD" clId="Web-{C9E37F19-D4A2-441F-91AA-FE5E8165D51A}"/>
    <pc:docChg chg="modSld">
      <pc:chgData name="Valerie van den Berg" userId="S::v.vandenberg@helicon.nl::b7f64057-db8e-423a-b2b5-100c21bc0b3b" providerId="AD" clId="Web-{C9E37F19-D4A2-441F-91AA-FE5E8165D51A}" dt="2021-09-04T09:05:31.164" v="31" actId="20577"/>
      <pc:docMkLst>
        <pc:docMk/>
      </pc:docMkLst>
      <pc:sldChg chg="addSp modSp">
        <pc:chgData name="Valerie van den Berg" userId="S::v.vandenberg@helicon.nl::b7f64057-db8e-423a-b2b5-100c21bc0b3b" providerId="AD" clId="Web-{C9E37F19-D4A2-441F-91AA-FE5E8165D51A}" dt="2021-09-04T09:05:31.164" v="31" actId="20577"/>
        <pc:sldMkLst>
          <pc:docMk/>
          <pc:sldMk cId="3385217034" sldId="261"/>
        </pc:sldMkLst>
        <pc:spChg chg="mod">
          <ac:chgData name="Valerie van den Berg" userId="S::v.vandenberg@helicon.nl::b7f64057-db8e-423a-b2b5-100c21bc0b3b" providerId="AD" clId="Web-{C9E37F19-D4A2-441F-91AA-FE5E8165D51A}" dt="2021-09-04T09:05:01.022" v="5" actId="20577"/>
          <ac:spMkLst>
            <pc:docMk/>
            <pc:sldMk cId="3385217034" sldId="261"/>
            <ac:spMk id="2" creationId="{CE89699B-12C7-4C20-AA97-A0E263853E94}"/>
          </ac:spMkLst>
        </pc:spChg>
        <pc:spChg chg="add mod">
          <ac:chgData name="Valerie van den Berg" userId="S::v.vandenberg@helicon.nl::b7f64057-db8e-423a-b2b5-100c21bc0b3b" providerId="AD" clId="Web-{C9E37F19-D4A2-441F-91AA-FE5E8165D51A}" dt="2021-09-04T09:05:31.164" v="31" actId="20577"/>
          <ac:spMkLst>
            <pc:docMk/>
            <pc:sldMk cId="3385217034" sldId="261"/>
            <ac:spMk id="3" creationId="{F980CFD4-1242-454D-A320-F178B3756CA6}"/>
          </ac:spMkLst>
        </pc:spChg>
      </pc:sldChg>
    </pc:docChg>
  </pc:docChgLst>
  <pc:docChgLst>
    <pc:chgData name="Pascalle Cup" userId="acdf420d-3d1b-463e-9173-44ff0cd1b36a" providerId="ADAL" clId="{A7156954-D577-43D2-A09C-89191920A902}"/>
    <pc:docChg chg="custSel addSld delSld modSld">
      <pc:chgData name="Pascalle Cup" userId="acdf420d-3d1b-463e-9173-44ff0cd1b36a" providerId="ADAL" clId="{A7156954-D577-43D2-A09C-89191920A902}" dt="2021-07-15T12:31:14.062" v="74" actId="403"/>
      <pc:docMkLst>
        <pc:docMk/>
      </pc:docMkLst>
      <pc:sldChg chg="addSp modSp mod">
        <pc:chgData name="Pascalle Cup" userId="acdf420d-3d1b-463e-9173-44ff0cd1b36a" providerId="ADAL" clId="{A7156954-D577-43D2-A09C-89191920A902}" dt="2021-07-13T11:39:26.591" v="66" actId="20577"/>
        <pc:sldMkLst>
          <pc:docMk/>
          <pc:sldMk cId="2670620971" sldId="264"/>
        </pc:sldMkLst>
        <pc:spChg chg="add mod">
          <ac:chgData name="Pascalle Cup" userId="acdf420d-3d1b-463e-9173-44ff0cd1b36a" providerId="ADAL" clId="{A7156954-D577-43D2-A09C-89191920A902}" dt="2021-07-13T11:39:26.591" v="66" actId="20577"/>
          <ac:spMkLst>
            <pc:docMk/>
            <pc:sldMk cId="2670620971" sldId="264"/>
            <ac:spMk id="4" creationId="{772D6035-B49B-408B-8B5A-566B638E8D5C}"/>
          </ac:spMkLst>
        </pc:spChg>
      </pc:sldChg>
      <pc:sldChg chg="addSp modSp mod">
        <pc:chgData name="Pascalle Cup" userId="acdf420d-3d1b-463e-9173-44ff0cd1b36a" providerId="ADAL" clId="{A7156954-D577-43D2-A09C-89191920A902}" dt="2021-07-13T11:37:52.931" v="18" actId="113"/>
        <pc:sldMkLst>
          <pc:docMk/>
          <pc:sldMk cId="4232082839" sldId="265"/>
        </pc:sldMkLst>
        <pc:spChg chg="add mod">
          <ac:chgData name="Pascalle Cup" userId="acdf420d-3d1b-463e-9173-44ff0cd1b36a" providerId="ADAL" clId="{A7156954-D577-43D2-A09C-89191920A902}" dt="2021-07-13T11:37:52.931" v="18" actId="113"/>
          <ac:spMkLst>
            <pc:docMk/>
            <pc:sldMk cId="4232082839" sldId="265"/>
            <ac:spMk id="4" creationId="{2995538F-12B7-48D2-B30E-2484697B3744}"/>
          </ac:spMkLst>
        </pc:spChg>
      </pc:sldChg>
      <pc:sldChg chg="addSp modSp mod">
        <pc:chgData name="Pascalle Cup" userId="acdf420d-3d1b-463e-9173-44ff0cd1b36a" providerId="ADAL" clId="{A7156954-D577-43D2-A09C-89191920A902}" dt="2021-07-13T11:38:23.234" v="26" actId="403"/>
        <pc:sldMkLst>
          <pc:docMk/>
          <pc:sldMk cId="4267723840" sldId="266"/>
        </pc:sldMkLst>
        <pc:spChg chg="add mod">
          <ac:chgData name="Pascalle Cup" userId="acdf420d-3d1b-463e-9173-44ff0cd1b36a" providerId="ADAL" clId="{A7156954-D577-43D2-A09C-89191920A902}" dt="2021-07-13T11:38:23.234" v="26" actId="403"/>
          <ac:spMkLst>
            <pc:docMk/>
            <pc:sldMk cId="4267723840" sldId="266"/>
            <ac:spMk id="4" creationId="{27FEE8FA-F921-4B18-8951-F8D186CEDAB4}"/>
          </ac:spMkLst>
        </pc:spChg>
      </pc:sldChg>
      <pc:sldChg chg="addSp delSp modSp mod">
        <pc:chgData name="Pascalle Cup" userId="acdf420d-3d1b-463e-9173-44ff0cd1b36a" providerId="ADAL" clId="{A7156954-D577-43D2-A09C-89191920A902}" dt="2021-07-15T12:31:14.062" v="74" actId="403"/>
        <pc:sldMkLst>
          <pc:docMk/>
          <pc:sldMk cId="3050124314" sldId="267"/>
        </pc:sldMkLst>
        <pc:spChg chg="add del">
          <ac:chgData name="Pascalle Cup" userId="acdf420d-3d1b-463e-9173-44ff0cd1b36a" providerId="ADAL" clId="{A7156954-D577-43D2-A09C-89191920A902}" dt="2021-07-15T12:30:52.300" v="69" actId="478"/>
          <ac:spMkLst>
            <pc:docMk/>
            <pc:sldMk cId="3050124314" sldId="267"/>
            <ac:spMk id="4" creationId="{654789C9-3633-4B08-AE02-D4532C3BF364}"/>
          </ac:spMkLst>
        </pc:spChg>
        <pc:spChg chg="add mod">
          <ac:chgData name="Pascalle Cup" userId="acdf420d-3d1b-463e-9173-44ff0cd1b36a" providerId="ADAL" clId="{A7156954-D577-43D2-A09C-89191920A902}" dt="2021-07-15T12:31:14.062" v="74" actId="403"/>
          <ac:spMkLst>
            <pc:docMk/>
            <pc:sldMk cId="3050124314" sldId="267"/>
            <ac:spMk id="6" creationId="{58036694-BD20-41AE-B9AC-E89B0FE26B5D}"/>
          </ac:spMkLst>
        </pc:spChg>
      </pc:sldChg>
      <pc:sldChg chg="modSp add del mod">
        <pc:chgData name="Pascalle Cup" userId="acdf420d-3d1b-463e-9173-44ff0cd1b36a" providerId="ADAL" clId="{A7156954-D577-43D2-A09C-89191920A902}" dt="2021-07-13T11:48:17.538" v="67" actId="47"/>
        <pc:sldMkLst>
          <pc:docMk/>
          <pc:sldMk cId="3634652144" sldId="277"/>
        </pc:sldMkLst>
        <pc:spChg chg="mod">
          <ac:chgData name="Pascalle Cup" userId="acdf420d-3d1b-463e-9173-44ff0cd1b36a" providerId="ADAL" clId="{A7156954-D577-43D2-A09C-89191920A902}" dt="2021-07-13T11:38:59.783" v="63" actId="6549"/>
          <ac:spMkLst>
            <pc:docMk/>
            <pc:sldMk cId="3634652144" sldId="277"/>
            <ac:spMk id="2" creationId="{CE89699B-12C7-4C20-AA97-A0E263853E94}"/>
          </ac:spMkLst>
        </pc:spChg>
      </pc:sldChg>
    </pc:docChg>
  </pc:docChgLst>
  <pc:docChgLst>
    <pc:chgData name="Valerie van den Berg" userId="S::v.vandenberg@helicon.nl::b7f64057-db8e-423a-b2b5-100c21bc0b3b" providerId="AD" clId="Web-{DB5E8144-729B-49F1-B600-9A1DDE290E8E}"/>
    <pc:docChg chg="modSld">
      <pc:chgData name="Valerie van den Berg" userId="S::v.vandenberg@helicon.nl::b7f64057-db8e-423a-b2b5-100c21bc0b3b" providerId="AD" clId="Web-{DB5E8144-729B-49F1-B600-9A1DDE290E8E}" dt="2021-09-04T09:19:12.878" v="51"/>
      <pc:docMkLst>
        <pc:docMk/>
      </pc:docMkLst>
      <pc:sldChg chg="modSp">
        <pc:chgData name="Valerie van den Berg" userId="S::v.vandenberg@helicon.nl::b7f64057-db8e-423a-b2b5-100c21bc0b3b" providerId="AD" clId="Web-{DB5E8144-729B-49F1-B600-9A1DDE290E8E}" dt="2021-09-04T09:19:12.878" v="51"/>
        <pc:sldMkLst>
          <pc:docMk/>
          <pc:sldMk cId="496150530" sldId="260"/>
        </pc:sldMkLst>
        <pc:graphicFrameChg chg="mod modGraphic">
          <ac:chgData name="Valerie van den Berg" userId="S::v.vandenberg@helicon.nl::b7f64057-db8e-423a-b2b5-100c21bc0b3b" providerId="AD" clId="Web-{DB5E8144-729B-49F1-B600-9A1DDE290E8E}" dt="2021-09-04T09:19:12.878" v="51"/>
          <ac:graphicFrameMkLst>
            <pc:docMk/>
            <pc:sldMk cId="496150530" sldId="260"/>
            <ac:graphicFrameMk id="4" creationId="{7E24E0E3-2728-408E-A2DB-ECE2C1F6E792}"/>
          </ac:graphicFrameMkLst>
        </pc:graphicFrameChg>
      </pc:sldChg>
    </pc:docChg>
  </pc:docChgLst>
  <pc:docChgLst>
    <pc:chgData name="Valerie van den Berg" userId="b7f64057-db8e-423a-b2b5-100c21bc0b3b" providerId="ADAL" clId="{2D9D8A71-AD30-4D33-B836-06BDC8F69F2D}"/>
    <pc:docChg chg="undo custSel addSld delSld modSld sldOrd">
      <pc:chgData name="Valerie van den Berg" userId="b7f64057-db8e-423a-b2b5-100c21bc0b3b" providerId="ADAL" clId="{2D9D8A71-AD30-4D33-B836-06BDC8F69F2D}" dt="2021-07-07T14:32:35.682" v="4634" actId="2711"/>
      <pc:docMkLst>
        <pc:docMk/>
      </pc:docMkLst>
      <pc:sldChg chg="modSp mod">
        <pc:chgData name="Valerie van den Berg" userId="b7f64057-db8e-423a-b2b5-100c21bc0b3b" providerId="ADAL" clId="{2D9D8A71-AD30-4D33-B836-06BDC8F69F2D}" dt="2021-07-07T09:38:27.919" v="228" actId="5793"/>
        <pc:sldMkLst>
          <pc:docMk/>
          <pc:sldMk cId="1914404811" sldId="256"/>
        </pc:sldMkLst>
        <pc:spChg chg="mod">
          <ac:chgData name="Valerie van den Berg" userId="b7f64057-db8e-423a-b2b5-100c21bc0b3b" providerId="ADAL" clId="{2D9D8A71-AD30-4D33-B836-06BDC8F69F2D}" dt="2021-07-07T09:34:17.167" v="225" actId="20577"/>
          <ac:spMkLst>
            <pc:docMk/>
            <pc:sldMk cId="1914404811" sldId="256"/>
            <ac:spMk id="4" creationId="{7E256807-68E5-45A0-8DD0-5696A7E4E94A}"/>
          </ac:spMkLst>
        </pc:spChg>
        <pc:spChg chg="mod">
          <ac:chgData name="Valerie van den Berg" userId="b7f64057-db8e-423a-b2b5-100c21bc0b3b" providerId="ADAL" clId="{2D9D8A71-AD30-4D33-B836-06BDC8F69F2D}" dt="2021-07-07T09:33:49.662" v="180" actId="20577"/>
          <ac:spMkLst>
            <pc:docMk/>
            <pc:sldMk cId="1914404811" sldId="256"/>
            <ac:spMk id="5" creationId="{D3700955-4AB3-462E-A398-76CFA58BDAB0}"/>
          </ac:spMkLst>
        </pc:spChg>
        <pc:spChg chg="mod">
          <ac:chgData name="Valerie van den Berg" userId="b7f64057-db8e-423a-b2b5-100c21bc0b3b" providerId="ADAL" clId="{2D9D8A71-AD30-4D33-B836-06BDC8F69F2D}" dt="2021-07-07T09:38:27.919" v="228" actId="5793"/>
          <ac:spMkLst>
            <pc:docMk/>
            <pc:sldMk cId="1914404811" sldId="256"/>
            <ac:spMk id="6" creationId="{81B96BA2-902A-4078-8942-E8A2417A9A29}"/>
          </ac:spMkLst>
        </pc:spChg>
        <pc:spChg chg="mod">
          <ac:chgData name="Valerie van den Berg" userId="b7f64057-db8e-423a-b2b5-100c21bc0b3b" providerId="ADAL" clId="{2D9D8A71-AD30-4D33-B836-06BDC8F69F2D}" dt="2021-07-07T09:31:10.300" v="35" actId="20577"/>
          <ac:spMkLst>
            <pc:docMk/>
            <pc:sldMk cId="1914404811" sldId="256"/>
            <ac:spMk id="10" creationId="{60253159-9685-4938-B8A7-8D90D4ABB2F1}"/>
          </ac:spMkLst>
        </pc:spChg>
      </pc:sldChg>
      <pc:sldChg chg="modSp mod">
        <pc:chgData name="Valerie van den Berg" userId="b7f64057-db8e-423a-b2b5-100c21bc0b3b" providerId="ADAL" clId="{2D9D8A71-AD30-4D33-B836-06BDC8F69F2D}" dt="2021-07-07T12:59:04.145" v="2857" actId="20577"/>
        <pc:sldMkLst>
          <pc:docMk/>
          <pc:sldMk cId="3427332459" sldId="257"/>
        </pc:sldMkLst>
        <pc:spChg chg="mod">
          <ac:chgData name="Valerie van den Berg" userId="b7f64057-db8e-423a-b2b5-100c21bc0b3b" providerId="ADAL" clId="{2D9D8A71-AD30-4D33-B836-06BDC8F69F2D}" dt="2021-07-07T09:41:07.170" v="460" actId="207"/>
          <ac:spMkLst>
            <pc:docMk/>
            <pc:sldMk cId="3427332459" sldId="257"/>
            <ac:spMk id="2" creationId="{CE89699B-12C7-4C20-AA97-A0E263853E94}"/>
          </ac:spMkLst>
        </pc:spChg>
        <pc:spChg chg="mod">
          <ac:chgData name="Valerie van den Berg" userId="b7f64057-db8e-423a-b2b5-100c21bc0b3b" providerId="ADAL" clId="{2D9D8A71-AD30-4D33-B836-06BDC8F69F2D}" dt="2021-07-07T12:59:04.145" v="2857" actId="20577"/>
          <ac:spMkLst>
            <pc:docMk/>
            <pc:sldMk cId="3427332459" sldId="257"/>
            <ac:spMk id="3" creationId="{E429FBF4-CC7E-4763-94FB-BE8054F67467}"/>
          </ac:spMkLst>
        </pc:spChg>
      </pc:sldChg>
      <pc:sldChg chg="modSp add mod">
        <pc:chgData name="Valerie van den Berg" userId="b7f64057-db8e-423a-b2b5-100c21bc0b3b" providerId="ADAL" clId="{2D9D8A71-AD30-4D33-B836-06BDC8F69F2D}" dt="2021-07-07T12:06:16.129" v="1673" actId="5793"/>
        <pc:sldMkLst>
          <pc:docMk/>
          <pc:sldMk cId="3762055250" sldId="258"/>
        </pc:sldMkLst>
        <pc:spChg chg="mod">
          <ac:chgData name="Valerie van den Berg" userId="b7f64057-db8e-423a-b2b5-100c21bc0b3b" providerId="ADAL" clId="{2D9D8A71-AD30-4D33-B836-06BDC8F69F2D}" dt="2021-07-07T09:41:28.948" v="501" actId="207"/>
          <ac:spMkLst>
            <pc:docMk/>
            <pc:sldMk cId="3762055250" sldId="258"/>
            <ac:spMk id="2" creationId="{CE89699B-12C7-4C20-AA97-A0E263853E94}"/>
          </ac:spMkLst>
        </pc:spChg>
        <pc:spChg chg="mod">
          <ac:chgData name="Valerie van den Berg" userId="b7f64057-db8e-423a-b2b5-100c21bc0b3b" providerId="ADAL" clId="{2D9D8A71-AD30-4D33-B836-06BDC8F69F2D}" dt="2021-07-07T12:06:16.129" v="1673" actId="5793"/>
          <ac:spMkLst>
            <pc:docMk/>
            <pc:sldMk cId="3762055250" sldId="258"/>
            <ac:spMk id="3" creationId="{E429FBF4-CC7E-4763-94FB-BE8054F67467}"/>
          </ac:spMkLst>
        </pc:spChg>
      </pc:sldChg>
      <pc:sldChg chg="modSp add mod">
        <pc:chgData name="Valerie van den Berg" userId="b7f64057-db8e-423a-b2b5-100c21bc0b3b" providerId="ADAL" clId="{2D9D8A71-AD30-4D33-B836-06BDC8F69F2D}" dt="2021-07-07T10:00:01.992" v="1537" actId="20577"/>
        <pc:sldMkLst>
          <pc:docMk/>
          <pc:sldMk cId="1898342667" sldId="259"/>
        </pc:sldMkLst>
        <pc:spChg chg="mod">
          <ac:chgData name="Valerie van den Berg" userId="b7f64057-db8e-423a-b2b5-100c21bc0b3b" providerId="ADAL" clId="{2D9D8A71-AD30-4D33-B836-06BDC8F69F2D}" dt="2021-07-07T10:00:01.992" v="1537" actId="20577"/>
          <ac:spMkLst>
            <pc:docMk/>
            <pc:sldMk cId="1898342667" sldId="259"/>
            <ac:spMk id="3" creationId="{E429FBF4-CC7E-4763-94FB-BE8054F67467}"/>
          </ac:spMkLst>
        </pc:spChg>
      </pc:sldChg>
      <pc:sldChg chg="delSp modSp add mod ord">
        <pc:chgData name="Valerie van den Berg" userId="b7f64057-db8e-423a-b2b5-100c21bc0b3b" providerId="ADAL" clId="{2D9D8A71-AD30-4D33-B836-06BDC8F69F2D}" dt="2021-07-07T11:51:33.836" v="1644"/>
        <pc:sldMkLst>
          <pc:docMk/>
          <pc:sldMk cId="496150530" sldId="260"/>
        </pc:sldMkLst>
        <pc:spChg chg="mod">
          <ac:chgData name="Valerie van den Berg" userId="b7f64057-db8e-423a-b2b5-100c21bc0b3b" providerId="ADAL" clId="{2D9D8A71-AD30-4D33-B836-06BDC8F69F2D}" dt="2021-07-07T11:48:00.784" v="1615" actId="20577"/>
          <ac:spMkLst>
            <pc:docMk/>
            <pc:sldMk cId="496150530" sldId="260"/>
            <ac:spMk id="2" creationId="{CE89699B-12C7-4C20-AA97-A0E263853E94}"/>
          </ac:spMkLst>
        </pc:spChg>
        <pc:spChg chg="del">
          <ac:chgData name="Valerie van den Berg" userId="b7f64057-db8e-423a-b2b5-100c21bc0b3b" providerId="ADAL" clId="{2D9D8A71-AD30-4D33-B836-06BDC8F69F2D}" dt="2021-07-07T11:48:04.513" v="1616" actId="21"/>
          <ac:spMkLst>
            <pc:docMk/>
            <pc:sldMk cId="496150530" sldId="260"/>
            <ac:spMk id="3" creationId="{E429FBF4-CC7E-4763-94FB-BE8054F67467}"/>
          </ac:spMkLst>
        </pc:spChg>
      </pc:sldChg>
      <pc:sldChg chg="delSp modSp add del mod">
        <pc:chgData name="Valerie van den Berg" userId="b7f64057-db8e-423a-b2b5-100c21bc0b3b" providerId="ADAL" clId="{2D9D8A71-AD30-4D33-B836-06BDC8F69F2D}" dt="2021-07-07T11:26:31.544" v="1576" actId="2696"/>
        <pc:sldMkLst>
          <pc:docMk/>
          <pc:sldMk cId="2486893658" sldId="260"/>
        </pc:sldMkLst>
        <pc:spChg chg="mod">
          <ac:chgData name="Valerie van den Berg" userId="b7f64057-db8e-423a-b2b5-100c21bc0b3b" providerId="ADAL" clId="{2D9D8A71-AD30-4D33-B836-06BDC8F69F2D}" dt="2021-07-07T11:26:04.102" v="1575" actId="27636"/>
          <ac:spMkLst>
            <pc:docMk/>
            <pc:sldMk cId="2486893658" sldId="260"/>
            <ac:spMk id="2" creationId="{CE89699B-12C7-4C20-AA97-A0E263853E94}"/>
          </ac:spMkLst>
        </pc:spChg>
        <pc:spChg chg="del">
          <ac:chgData name="Valerie van den Berg" userId="b7f64057-db8e-423a-b2b5-100c21bc0b3b" providerId="ADAL" clId="{2D9D8A71-AD30-4D33-B836-06BDC8F69F2D}" dt="2021-07-07T11:25:39.677" v="1572" actId="21"/>
          <ac:spMkLst>
            <pc:docMk/>
            <pc:sldMk cId="2486893658" sldId="260"/>
            <ac:spMk id="3" creationId="{E429FBF4-CC7E-4763-94FB-BE8054F67467}"/>
          </ac:spMkLst>
        </pc:spChg>
      </pc:sldChg>
      <pc:sldChg chg="modSp add mod">
        <pc:chgData name="Valerie van den Berg" userId="b7f64057-db8e-423a-b2b5-100c21bc0b3b" providerId="ADAL" clId="{2D9D8A71-AD30-4D33-B836-06BDC8F69F2D}" dt="2021-07-07T11:51:56.270" v="1672" actId="20577"/>
        <pc:sldMkLst>
          <pc:docMk/>
          <pc:sldMk cId="3385217034" sldId="261"/>
        </pc:sldMkLst>
        <pc:spChg chg="mod">
          <ac:chgData name="Valerie van den Berg" userId="b7f64057-db8e-423a-b2b5-100c21bc0b3b" providerId="ADAL" clId="{2D9D8A71-AD30-4D33-B836-06BDC8F69F2D}" dt="2021-07-07T11:51:56.270" v="1672" actId="20577"/>
          <ac:spMkLst>
            <pc:docMk/>
            <pc:sldMk cId="3385217034" sldId="261"/>
            <ac:spMk id="2" creationId="{CE89699B-12C7-4C20-AA97-A0E263853E94}"/>
          </ac:spMkLst>
        </pc:spChg>
      </pc:sldChg>
      <pc:sldChg chg="addSp delSp modSp add mod">
        <pc:chgData name="Valerie van den Berg" userId="b7f64057-db8e-423a-b2b5-100c21bc0b3b" providerId="ADAL" clId="{2D9D8A71-AD30-4D33-B836-06BDC8F69F2D}" dt="2021-07-07T11:51:17.091" v="1642" actId="20577"/>
        <pc:sldMkLst>
          <pc:docMk/>
          <pc:sldMk cId="625614951" sldId="262"/>
        </pc:sldMkLst>
        <pc:spChg chg="del">
          <ac:chgData name="Valerie van den Berg" userId="b7f64057-db8e-423a-b2b5-100c21bc0b3b" providerId="ADAL" clId="{2D9D8A71-AD30-4D33-B836-06BDC8F69F2D}" dt="2021-07-07T11:49:17.656" v="1619" actId="21"/>
          <ac:spMkLst>
            <pc:docMk/>
            <pc:sldMk cId="625614951" sldId="262"/>
            <ac:spMk id="3" creationId="{E429FBF4-CC7E-4763-94FB-BE8054F67467}"/>
          </ac:spMkLst>
        </pc:spChg>
        <pc:spChg chg="add del mod">
          <ac:chgData name="Valerie van den Berg" userId="b7f64057-db8e-423a-b2b5-100c21bc0b3b" providerId="ADAL" clId="{2D9D8A71-AD30-4D33-B836-06BDC8F69F2D}" dt="2021-07-07T11:49:25.398" v="1621"/>
          <ac:spMkLst>
            <pc:docMk/>
            <pc:sldMk cId="625614951" sldId="262"/>
            <ac:spMk id="4" creationId="{983542E6-0E70-4D16-84C1-2808E8688C07}"/>
          </ac:spMkLst>
        </pc:spChg>
        <pc:spChg chg="add mod">
          <ac:chgData name="Valerie van den Berg" userId="b7f64057-db8e-423a-b2b5-100c21bc0b3b" providerId="ADAL" clId="{2D9D8A71-AD30-4D33-B836-06BDC8F69F2D}" dt="2021-07-07T11:51:17.091" v="1642" actId="20577"/>
          <ac:spMkLst>
            <pc:docMk/>
            <pc:sldMk cId="625614951" sldId="262"/>
            <ac:spMk id="5" creationId="{7EE7C943-DFDD-403A-8C51-F9CA466F6C69}"/>
          </ac:spMkLst>
        </pc:spChg>
      </pc:sldChg>
      <pc:sldChg chg="addSp delSp modSp add mod setBg">
        <pc:chgData name="Valerie van den Berg" userId="b7f64057-db8e-423a-b2b5-100c21bc0b3b" providerId="ADAL" clId="{2D9D8A71-AD30-4D33-B836-06BDC8F69F2D}" dt="2021-07-07T14:31:54.656" v="4628" actId="2711"/>
        <pc:sldMkLst>
          <pc:docMk/>
          <pc:sldMk cId="16508626" sldId="263"/>
        </pc:sldMkLst>
        <pc:spChg chg="mod">
          <ac:chgData name="Valerie van den Berg" userId="b7f64057-db8e-423a-b2b5-100c21bc0b3b" providerId="ADAL" clId="{2D9D8A71-AD30-4D33-B836-06BDC8F69F2D}" dt="2021-07-07T12:20:10.150" v="1736" actId="26606"/>
          <ac:spMkLst>
            <pc:docMk/>
            <pc:sldMk cId="16508626" sldId="263"/>
            <ac:spMk id="2" creationId="{CE89699B-12C7-4C20-AA97-A0E263853E94}"/>
          </ac:spMkLst>
        </pc:spChg>
        <pc:spChg chg="add del">
          <ac:chgData name="Valerie van den Berg" userId="b7f64057-db8e-423a-b2b5-100c21bc0b3b" providerId="ADAL" clId="{2D9D8A71-AD30-4D33-B836-06BDC8F69F2D}" dt="2021-07-07T12:18:47.544" v="1732" actId="478"/>
          <ac:spMkLst>
            <pc:docMk/>
            <pc:sldMk cId="16508626" sldId="263"/>
            <ac:spMk id="3" creationId="{00FE33A2-250E-427D-97FD-67F3D5E2C6E6}"/>
          </ac:spMkLst>
        </pc:spChg>
        <pc:spChg chg="add del mod">
          <ac:chgData name="Valerie van den Berg" userId="b7f64057-db8e-423a-b2b5-100c21bc0b3b" providerId="ADAL" clId="{2D9D8A71-AD30-4D33-B836-06BDC8F69F2D}" dt="2021-07-07T12:18:47.544" v="1732" actId="478"/>
          <ac:spMkLst>
            <pc:docMk/>
            <pc:sldMk cId="16508626" sldId="263"/>
            <ac:spMk id="4" creationId="{5333034C-9165-4A78-A505-FAD59CAEE0DB}"/>
          </ac:spMkLst>
        </pc:spChg>
        <pc:spChg chg="add mod">
          <ac:chgData name="Valerie van den Berg" userId="b7f64057-db8e-423a-b2b5-100c21bc0b3b" providerId="ADAL" clId="{2D9D8A71-AD30-4D33-B836-06BDC8F69F2D}" dt="2021-07-07T14:31:54.656" v="4628" actId="2711"/>
          <ac:spMkLst>
            <pc:docMk/>
            <pc:sldMk cId="16508626" sldId="263"/>
            <ac:spMk id="5" creationId="{64279698-B100-4187-9AF0-82BEB96F3833}"/>
          </ac:spMkLst>
        </pc:spChg>
        <pc:spChg chg="add del">
          <ac:chgData name="Valerie van den Berg" userId="b7f64057-db8e-423a-b2b5-100c21bc0b3b" providerId="ADAL" clId="{2D9D8A71-AD30-4D33-B836-06BDC8F69F2D}" dt="2021-07-07T12:20:10.150" v="1736" actId="26606"/>
          <ac:spMkLst>
            <pc:docMk/>
            <pc:sldMk cId="16508626" sldId="263"/>
            <ac:spMk id="77" creationId="{A4AC5506-6312-4701-8D3C-40187889A947}"/>
          </ac:spMkLst>
        </pc:spChg>
        <pc:picChg chg="add del">
          <ac:chgData name="Valerie van den Berg" userId="b7f64057-db8e-423a-b2b5-100c21bc0b3b" providerId="ADAL" clId="{2D9D8A71-AD30-4D33-B836-06BDC8F69F2D}" dt="2021-07-07T12:18:03.043" v="1729" actId="21"/>
          <ac:picMkLst>
            <pc:docMk/>
            <pc:sldMk cId="16508626" sldId="263"/>
            <ac:picMk id="1026" creationId="{A5265023-CFD5-4628-83BE-885028FA949D}"/>
          </ac:picMkLst>
        </pc:picChg>
        <pc:picChg chg="add mod">
          <ac:chgData name="Valerie van den Berg" userId="b7f64057-db8e-423a-b2b5-100c21bc0b3b" providerId="ADAL" clId="{2D9D8A71-AD30-4D33-B836-06BDC8F69F2D}" dt="2021-07-07T12:36:38.800" v="2043" actId="1076"/>
          <ac:picMkLst>
            <pc:docMk/>
            <pc:sldMk cId="16508626" sldId="263"/>
            <ac:picMk id="1032" creationId="{3D9B33E2-0619-4235-9F16-47D5F1349F03}"/>
          </ac:picMkLst>
        </pc:picChg>
      </pc:sldChg>
      <pc:sldChg chg="delSp modSp add mod">
        <pc:chgData name="Valerie van den Berg" userId="b7f64057-db8e-423a-b2b5-100c21bc0b3b" providerId="ADAL" clId="{2D9D8A71-AD30-4D33-B836-06BDC8F69F2D}" dt="2021-07-07T12:38:00.028" v="2070" actId="20577"/>
        <pc:sldMkLst>
          <pc:docMk/>
          <pc:sldMk cId="2670620971" sldId="264"/>
        </pc:sldMkLst>
        <pc:spChg chg="mod">
          <ac:chgData name="Valerie van den Berg" userId="b7f64057-db8e-423a-b2b5-100c21bc0b3b" providerId="ADAL" clId="{2D9D8A71-AD30-4D33-B836-06BDC8F69F2D}" dt="2021-07-07T12:38:00.028" v="2070" actId="20577"/>
          <ac:spMkLst>
            <pc:docMk/>
            <pc:sldMk cId="2670620971" sldId="264"/>
            <ac:spMk id="2" creationId="{CE89699B-12C7-4C20-AA97-A0E263853E94}"/>
          </ac:spMkLst>
        </pc:spChg>
        <pc:spChg chg="del mod">
          <ac:chgData name="Valerie van den Berg" userId="b7f64057-db8e-423a-b2b5-100c21bc0b3b" providerId="ADAL" clId="{2D9D8A71-AD30-4D33-B836-06BDC8F69F2D}" dt="2021-07-07T12:37:44.355" v="2046" actId="21"/>
          <ac:spMkLst>
            <pc:docMk/>
            <pc:sldMk cId="2670620971" sldId="264"/>
            <ac:spMk id="5" creationId="{64279698-B100-4187-9AF0-82BEB96F3833}"/>
          </ac:spMkLst>
        </pc:spChg>
        <pc:picChg chg="del">
          <ac:chgData name="Valerie van den Berg" userId="b7f64057-db8e-423a-b2b5-100c21bc0b3b" providerId="ADAL" clId="{2D9D8A71-AD30-4D33-B836-06BDC8F69F2D}" dt="2021-07-07T12:37:47.414" v="2047" actId="478"/>
          <ac:picMkLst>
            <pc:docMk/>
            <pc:sldMk cId="2670620971" sldId="264"/>
            <ac:picMk id="1032" creationId="{3D9B33E2-0619-4235-9F16-47D5F1349F03}"/>
          </ac:picMkLst>
        </pc:picChg>
      </pc:sldChg>
      <pc:sldChg chg="modSp add mod">
        <pc:chgData name="Valerie van den Berg" userId="b7f64057-db8e-423a-b2b5-100c21bc0b3b" providerId="ADAL" clId="{2D9D8A71-AD30-4D33-B836-06BDC8F69F2D}" dt="2021-07-07T12:38:15.703" v="2093" actId="20577"/>
        <pc:sldMkLst>
          <pc:docMk/>
          <pc:sldMk cId="4232082839" sldId="265"/>
        </pc:sldMkLst>
        <pc:spChg chg="mod">
          <ac:chgData name="Valerie van den Berg" userId="b7f64057-db8e-423a-b2b5-100c21bc0b3b" providerId="ADAL" clId="{2D9D8A71-AD30-4D33-B836-06BDC8F69F2D}" dt="2021-07-07T12:38:15.703" v="2093" actId="20577"/>
          <ac:spMkLst>
            <pc:docMk/>
            <pc:sldMk cId="4232082839" sldId="265"/>
            <ac:spMk id="2" creationId="{CE89699B-12C7-4C20-AA97-A0E263853E94}"/>
          </ac:spMkLst>
        </pc:spChg>
      </pc:sldChg>
      <pc:sldChg chg="modSp add mod">
        <pc:chgData name="Valerie van den Berg" userId="b7f64057-db8e-423a-b2b5-100c21bc0b3b" providerId="ADAL" clId="{2D9D8A71-AD30-4D33-B836-06BDC8F69F2D}" dt="2021-07-07T12:39:38.987" v="2111" actId="20577"/>
        <pc:sldMkLst>
          <pc:docMk/>
          <pc:sldMk cId="4267723840" sldId="266"/>
        </pc:sldMkLst>
        <pc:spChg chg="mod">
          <ac:chgData name="Valerie van den Berg" userId="b7f64057-db8e-423a-b2b5-100c21bc0b3b" providerId="ADAL" clId="{2D9D8A71-AD30-4D33-B836-06BDC8F69F2D}" dt="2021-07-07T12:39:38.987" v="2111" actId="20577"/>
          <ac:spMkLst>
            <pc:docMk/>
            <pc:sldMk cId="4267723840" sldId="266"/>
            <ac:spMk id="2" creationId="{CE89699B-12C7-4C20-AA97-A0E263853E94}"/>
          </ac:spMkLst>
        </pc:spChg>
      </pc:sldChg>
      <pc:sldChg chg="modSp add mod">
        <pc:chgData name="Valerie van den Berg" userId="b7f64057-db8e-423a-b2b5-100c21bc0b3b" providerId="ADAL" clId="{2D9D8A71-AD30-4D33-B836-06BDC8F69F2D}" dt="2021-07-07T12:39:54.096" v="2129" actId="20577"/>
        <pc:sldMkLst>
          <pc:docMk/>
          <pc:sldMk cId="3050124314" sldId="267"/>
        </pc:sldMkLst>
        <pc:spChg chg="mod">
          <ac:chgData name="Valerie van den Berg" userId="b7f64057-db8e-423a-b2b5-100c21bc0b3b" providerId="ADAL" clId="{2D9D8A71-AD30-4D33-B836-06BDC8F69F2D}" dt="2021-07-07T12:39:54.096" v="2129" actId="20577"/>
          <ac:spMkLst>
            <pc:docMk/>
            <pc:sldMk cId="3050124314" sldId="267"/>
            <ac:spMk id="2" creationId="{CE89699B-12C7-4C20-AA97-A0E263853E94}"/>
          </ac:spMkLst>
        </pc:spChg>
      </pc:sldChg>
      <pc:sldChg chg="addSp modSp add mod">
        <pc:chgData name="Valerie van den Berg" userId="b7f64057-db8e-423a-b2b5-100c21bc0b3b" providerId="ADAL" clId="{2D9D8A71-AD30-4D33-B836-06BDC8F69F2D}" dt="2021-07-07T14:32:35.682" v="4634" actId="2711"/>
        <pc:sldMkLst>
          <pc:docMk/>
          <pc:sldMk cId="1801157278" sldId="268"/>
        </pc:sldMkLst>
        <pc:spChg chg="mod">
          <ac:chgData name="Valerie van den Berg" userId="b7f64057-db8e-423a-b2b5-100c21bc0b3b" providerId="ADAL" clId="{2D9D8A71-AD30-4D33-B836-06BDC8F69F2D}" dt="2021-07-07T12:40:10.522" v="2151" actId="20577"/>
          <ac:spMkLst>
            <pc:docMk/>
            <pc:sldMk cId="1801157278" sldId="268"/>
            <ac:spMk id="2" creationId="{CE89699B-12C7-4C20-AA97-A0E263853E94}"/>
          </ac:spMkLst>
        </pc:spChg>
        <pc:spChg chg="add mod">
          <ac:chgData name="Valerie van den Berg" userId="b7f64057-db8e-423a-b2b5-100c21bc0b3b" providerId="ADAL" clId="{2D9D8A71-AD30-4D33-B836-06BDC8F69F2D}" dt="2021-07-07T14:32:35.682" v="4634" actId="2711"/>
          <ac:spMkLst>
            <pc:docMk/>
            <pc:sldMk cId="1801157278" sldId="268"/>
            <ac:spMk id="4" creationId="{95921C1E-6649-4E77-B4BE-62EAE37DD83F}"/>
          </ac:spMkLst>
        </pc:spChg>
      </pc:sldChg>
      <pc:sldChg chg="addSp modSp add mod">
        <pc:chgData name="Valerie van den Berg" userId="b7f64057-db8e-423a-b2b5-100c21bc0b3b" providerId="ADAL" clId="{2D9D8A71-AD30-4D33-B836-06BDC8F69F2D}" dt="2021-07-07T12:55:42.960" v="2702" actId="14100"/>
        <pc:sldMkLst>
          <pc:docMk/>
          <pc:sldMk cId="1808714071" sldId="269"/>
        </pc:sldMkLst>
        <pc:spChg chg="mod">
          <ac:chgData name="Valerie van den Berg" userId="b7f64057-db8e-423a-b2b5-100c21bc0b3b" providerId="ADAL" clId="{2D9D8A71-AD30-4D33-B836-06BDC8F69F2D}" dt="2021-07-07T12:49:03.590" v="2170"/>
          <ac:spMkLst>
            <pc:docMk/>
            <pc:sldMk cId="1808714071" sldId="269"/>
            <ac:spMk id="2" creationId="{CE89699B-12C7-4C20-AA97-A0E263853E94}"/>
          </ac:spMkLst>
        </pc:spChg>
        <pc:spChg chg="add mod">
          <ac:chgData name="Valerie van den Berg" userId="b7f64057-db8e-423a-b2b5-100c21bc0b3b" providerId="ADAL" clId="{2D9D8A71-AD30-4D33-B836-06BDC8F69F2D}" dt="2021-07-07T12:55:42.960" v="2702" actId="14100"/>
          <ac:spMkLst>
            <pc:docMk/>
            <pc:sldMk cId="1808714071" sldId="269"/>
            <ac:spMk id="3" creationId="{7AA166AF-E0DB-448B-BD04-DB309A7909C9}"/>
          </ac:spMkLst>
        </pc:spChg>
      </pc:sldChg>
      <pc:sldChg chg="addSp modSp add mod">
        <pc:chgData name="Valerie van den Berg" userId="b7f64057-db8e-423a-b2b5-100c21bc0b3b" providerId="ADAL" clId="{2D9D8A71-AD30-4D33-B836-06BDC8F69F2D}" dt="2021-07-07T14:31:46.621" v="4627" actId="2711"/>
        <pc:sldMkLst>
          <pc:docMk/>
          <pc:sldMk cId="551271141" sldId="270"/>
        </pc:sldMkLst>
        <pc:spChg chg="mod">
          <ac:chgData name="Valerie van den Berg" userId="b7f64057-db8e-423a-b2b5-100c21bc0b3b" providerId="ADAL" clId="{2D9D8A71-AD30-4D33-B836-06BDC8F69F2D}" dt="2021-07-07T12:53:26.161" v="2531" actId="20577"/>
          <ac:spMkLst>
            <pc:docMk/>
            <pc:sldMk cId="551271141" sldId="270"/>
            <ac:spMk id="2" creationId="{CE89699B-12C7-4C20-AA97-A0E263853E94}"/>
          </ac:spMkLst>
        </pc:spChg>
        <pc:spChg chg="add mod">
          <ac:chgData name="Valerie van den Berg" userId="b7f64057-db8e-423a-b2b5-100c21bc0b3b" providerId="ADAL" clId="{2D9D8A71-AD30-4D33-B836-06BDC8F69F2D}" dt="2021-07-07T14:31:46.621" v="4627" actId="2711"/>
          <ac:spMkLst>
            <pc:docMk/>
            <pc:sldMk cId="551271141" sldId="270"/>
            <ac:spMk id="3" creationId="{4E10E57C-FE35-4001-B691-CBD7C76FD9C8}"/>
          </ac:spMkLst>
        </pc:spChg>
      </pc:sldChg>
      <pc:sldChg chg="modSp add mod">
        <pc:chgData name="Valerie van den Berg" userId="b7f64057-db8e-423a-b2b5-100c21bc0b3b" providerId="ADAL" clId="{2D9D8A71-AD30-4D33-B836-06BDC8F69F2D}" dt="2021-07-07T12:58:15.606" v="2768" actId="20577"/>
        <pc:sldMkLst>
          <pc:docMk/>
          <pc:sldMk cId="217285023" sldId="271"/>
        </pc:sldMkLst>
        <pc:spChg chg="mod">
          <ac:chgData name="Valerie van den Berg" userId="b7f64057-db8e-423a-b2b5-100c21bc0b3b" providerId="ADAL" clId="{2D9D8A71-AD30-4D33-B836-06BDC8F69F2D}" dt="2021-07-07T12:58:15.606" v="2768" actId="20577"/>
          <ac:spMkLst>
            <pc:docMk/>
            <pc:sldMk cId="217285023" sldId="271"/>
            <ac:spMk id="2" creationId="{CE89699B-12C7-4C20-AA97-A0E263853E94}"/>
          </ac:spMkLst>
        </pc:spChg>
        <pc:spChg chg="mod">
          <ac:chgData name="Valerie van den Berg" userId="b7f64057-db8e-423a-b2b5-100c21bc0b3b" providerId="ADAL" clId="{2D9D8A71-AD30-4D33-B836-06BDC8F69F2D}" dt="2021-07-07T12:56:23.208" v="2746" actId="20577"/>
          <ac:spMkLst>
            <pc:docMk/>
            <pc:sldMk cId="217285023" sldId="271"/>
            <ac:spMk id="3" creationId="{7AA166AF-E0DB-448B-BD04-DB309A7909C9}"/>
          </ac:spMkLst>
        </pc:spChg>
      </pc:sldChg>
      <pc:sldChg chg="modSp add mod">
        <pc:chgData name="Valerie van den Berg" userId="b7f64057-db8e-423a-b2b5-100c21bc0b3b" providerId="ADAL" clId="{2D9D8A71-AD30-4D33-B836-06BDC8F69F2D}" dt="2021-07-07T12:58:26.453" v="2799" actId="20577"/>
        <pc:sldMkLst>
          <pc:docMk/>
          <pc:sldMk cId="3979740236" sldId="272"/>
        </pc:sldMkLst>
        <pc:spChg chg="mod">
          <ac:chgData name="Valerie van den Berg" userId="b7f64057-db8e-423a-b2b5-100c21bc0b3b" providerId="ADAL" clId="{2D9D8A71-AD30-4D33-B836-06BDC8F69F2D}" dt="2021-07-07T12:58:26.453" v="2799" actId="20577"/>
          <ac:spMkLst>
            <pc:docMk/>
            <pc:sldMk cId="3979740236" sldId="272"/>
            <ac:spMk id="2" creationId="{CE89699B-12C7-4C20-AA97-A0E263853E94}"/>
          </ac:spMkLst>
        </pc:spChg>
      </pc:sldChg>
      <pc:sldChg chg="modSp add mod">
        <pc:chgData name="Valerie van den Berg" userId="b7f64057-db8e-423a-b2b5-100c21bc0b3b" providerId="ADAL" clId="{2D9D8A71-AD30-4D33-B836-06BDC8F69F2D}" dt="2021-07-07T14:18:18.171" v="3411" actId="255"/>
        <pc:sldMkLst>
          <pc:docMk/>
          <pc:sldMk cId="3908311837" sldId="273"/>
        </pc:sldMkLst>
        <pc:spChg chg="mod">
          <ac:chgData name="Valerie van den Berg" userId="b7f64057-db8e-423a-b2b5-100c21bc0b3b" providerId="ADAL" clId="{2D9D8A71-AD30-4D33-B836-06BDC8F69F2D}" dt="2021-07-07T12:58:49.100" v="2851" actId="20577"/>
          <ac:spMkLst>
            <pc:docMk/>
            <pc:sldMk cId="3908311837" sldId="273"/>
            <ac:spMk id="2" creationId="{CE89699B-12C7-4C20-AA97-A0E263853E94}"/>
          </ac:spMkLst>
        </pc:spChg>
        <pc:spChg chg="mod">
          <ac:chgData name="Valerie van den Berg" userId="b7f64057-db8e-423a-b2b5-100c21bc0b3b" providerId="ADAL" clId="{2D9D8A71-AD30-4D33-B836-06BDC8F69F2D}" dt="2021-07-07T14:18:18.171" v="3411" actId="255"/>
          <ac:spMkLst>
            <pc:docMk/>
            <pc:sldMk cId="3908311837" sldId="273"/>
            <ac:spMk id="3" creationId="{7AA166AF-E0DB-448B-BD04-DB309A7909C9}"/>
          </ac:spMkLst>
        </pc:spChg>
      </pc:sldChg>
      <pc:sldChg chg="modSp add mod">
        <pc:chgData name="Valerie van den Berg" userId="b7f64057-db8e-423a-b2b5-100c21bc0b3b" providerId="ADAL" clId="{2D9D8A71-AD30-4D33-B836-06BDC8F69F2D}" dt="2021-07-07T12:58:33.310" v="2811" actId="20577"/>
        <pc:sldMkLst>
          <pc:docMk/>
          <pc:sldMk cId="698677505" sldId="274"/>
        </pc:sldMkLst>
        <pc:spChg chg="mod">
          <ac:chgData name="Valerie van den Berg" userId="b7f64057-db8e-423a-b2b5-100c21bc0b3b" providerId="ADAL" clId="{2D9D8A71-AD30-4D33-B836-06BDC8F69F2D}" dt="2021-07-07T12:58:33.310" v="2811" actId="20577"/>
          <ac:spMkLst>
            <pc:docMk/>
            <pc:sldMk cId="698677505" sldId="274"/>
            <ac:spMk id="2" creationId="{CE89699B-12C7-4C20-AA97-A0E263853E94}"/>
          </ac:spMkLst>
        </pc:spChg>
      </pc:sldChg>
      <pc:sldChg chg="modSp add mod">
        <pc:chgData name="Valerie van den Berg" userId="b7f64057-db8e-423a-b2b5-100c21bc0b3b" providerId="ADAL" clId="{2D9D8A71-AD30-4D33-B836-06BDC8F69F2D}" dt="2021-07-07T12:58:39.128" v="2827" actId="20577"/>
        <pc:sldMkLst>
          <pc:docMk/>
          <pc:sldMk cId="1475069208" sldId="275"/>
        </pc:sldMkLst>
        <pc:spChg chg="mod">
          <ac:chgData name="Valerie van den Berg" userId="b7f64057-db8e-423a-b2b5-100c21bc0b3b" providerId="ADAL" clId="{2D9D8A71-AD30-4D33-B836-06BDC8F69F2D}" dt="2021-07-07T12:58:39.128" v="2827" actId="20577"/>
          <ac:spMkLst>
            <pc:docMk/>
            <pc:sldMk cId="1475069208" sldId="275"/>
            <ac:spMk id="2" creationId="{CE89699B-12C7-4C20-AA97-A0E263853E94}"/>
          </ac:spMkLst>
        </pc:spChg>
      </pc:sldChg>
      <pc:sldChg chg="addSp delSp modSp add mod">
        <pc:chgData name="Valerie van den Berg" userId="b7f64057-db8e-423a-b2b5-100c21bc0b3b" providerId="ADAL" clId="{2D9D8A71-AD30-4D33-B836-06BDC8F69F2D}" dt="2021-07-07T14:32:07.757" v="4633" actId="20577"/>
        <pc:sldMkLst>
          <pc:docMk/>
          <pc:sldMk cId="128016303" sldId="276"/>
        </pc:sldMkLst>
        <pc:spChg chg="mod">
          <ac:chgData name="Valerie van den Berg" userId="b7f64057-db8e-423a-b2b5-100c21bc0b3b" providerId="ADAL" clId="{2D9D8A71-AD30-4D33-B836-06BDC8F69F2D}" dt="2021-07-07T14:00:37.140" v="2866" actId="20577"/>
          <ac:spMkLst>
            <pc:docMk/>
            <pc:sldMk cId="128016303" sldId="276"/>
            <ac:spMk id="2" creationId="{CE89699B-12C7-4C20-AA97-A0E263853E94}"/>
          </ac:spMkLst>
        </pc:spChg>
        <pc:spChg chg="del">
          <ac:chgData name="Valerie van den Berg" userId="b7f64057-db8e-423a-b2b5-100c21bc0b3b" providerId="ADAL" clId="{2D9D8A71-AD30-4D33-B836-06BDC8F69F2D}" dt="2021-07-07T14:08:59.793" v="2867" actId="21"/>
          <ac:spMkLst>
            <pc:docMk/>
            <pc:sldMk cId="128016303" sldId="276"/>
            <ac:spMk id="3" creationId="{7AA166AF-E0DB-448B-BD04-DB309A7909C9}"/>
          </ac:spMkLst>
        </pc:spChg>
        <pc:spChg chg="add mod">
          <ac:chgData name="Valerie van den Berg" userId="b7f64057-db8e-423a-b2b5-100c21bc0b3b" providerId="ADAL" clId="{2D9D8A71-AD30-4D33-B836-06BDC8F69F2D}" dt="2021-07-07T14:20:39.311" v="3430" actId="20577"/>
          <ac:spMkLst>
            <pc:docMk/>
            <pc:sldMk cId="128016303" sldId="276"/>
            <ac:spMk id="4" creationId="{D88B5EA9-95C9-4D48-8207-0F30D7A3575F}"/>
          </ac:spMkLst>
        </pc:spChg>
        <pc:spChg chg="add mod">
          <ac:chgData name="Valerie van den Berg" userId="b7f64057-db8e-423a-b2b5-100c21bc0b3b" providerId="ADAL" clId="{2D9D8A71-AD30-4D33-B836-06BDC8F69F2D}" dt="2021-07-07T14:32:07.757" v="4633" actId="20577"/>
          <ac:spMkLst>
            <pc:docMk/>
            <pc:sldMk cId="128016303" sldId="276"/>
            <ac:spMk id="7" creationId="{53A69355-8482-4FAD-B3FF-32A7F102E5A2}"/>
          </ac:spMkLst>
        </pc:spChg>
        <pc:picChg chg="add mod">
          <ac:chgData name="Valerie van den Berg" userId="b7f64057-db8e-423a-b2b5-100c21bc0b3b" providerId="ADAL" clId="{2D9D8A71-AD30-4D33-B836-06BDC8F69F2D}" dt="2021-07-07T14:22:24.207" v="3435" actId="14100"/>
          <ac:picMkLst>
            <pc:docMk/>
            <pc:sldMk cId="128016303" sldId="276"/>
            <ac:picMk id="6" creationId="{2D9DB865-E785-4B9F-A225-745E151CD234}"/>
          </ac:picMkLst>
        </pc:picChg>
      </pc:sldChg>
    </pc:docChg>
  </pc:docChgLst>
  <pc:docChgLst>
    <pc:chgData name="Machiel Huizer" userId="S::m.huizer@helicon.nl::6bc960c0-5d73-417d-ac74-793b77e58855" providerId="AD" clId="Web-{1918DEB7-BEAE-4582-9EC0-A5EC5375411E}"/>
    <pc:docChg chg="modSld">
      <pc:chgData name="Machiel Huizer" userId="S::m.huizer@helicon.nl::6bc960c0-5d73-417d-ac74-793b77e58855" providerId="AD" clId="Web-{1918DEB7-BEAE-4582-9EC0-A5EC5375411E}" dt="2021-08-30T12:19:18.422" v="0" actId="20577"/>
      <pc:docMkLst>
        <pc:docMk/>
      </pc:docMkLst>
      <pc:sldChg chg="modSp">
        <pc:chgData name="Machiel Huizer" userId="S::m.huizer@helicon.nl::6bc960c0-5d73-417d-ac74-793b77e58855" providerId="AD" clId="Web-{1918DEB7-BEAE-4582-9EC0-A5EC5375411E}" dt="2021-08-30T12:19:18.422" v="0" actId="20577"/>
        <pc:sldMkLst>
          <pc:docMk/>
          <pc:sldMk cId="3979740236" sldId="272"/>
        </pc:sldMkLst>
        <pc:spChg chg="mod">
          <ac:chgData name="Machiel Huizer" userId="S::m.huizer@helicon.nl::6bc960c0-5d73-417d-ac74-793b77e58855" providerId="AD" clId="Web-{1918DEB7-BEAE-4582-9EC0-A5EC5375411E}" dt="2021-08-30T12:19:18.422" v="0" actId="20577"/>
          <ac:spMkLst>
            <pc:docMk/>
            <pc:sldMk cId="3979740236" sldId="272"/>
            <ac:spMk id="2" creationId="{CE89699B-12C7-4C20-AA97-A0E263853E9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FF66E-378F-4318-BAC5-16696A7FACB4}"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B76A5412-918B-437A-B9A3-F9EA7554FB8F}">
      <dgm:prSet/>
      <dgm:spPr/>
      <dgm:t>
        <a:bodyPr/>
        <a:lstStyle/>
        <a:p>
          <a:r>
            <a:rPr lang="en-US" b="1"/>
            <a:t>Groep</a:t>
          </a:r>
          <a:endParaRPr lang="en-US"/>
        </a:p>
      </dgm:t>
    </dgm:pt>
    <dgm:pt modelId="{23B360BD-A693-4C80-93C2-7CAE33DC5DDC}" type="parTrans" cxnId="{FBF47909-3DB0-476D-9838-40F1D6AEEDF5}">
      <dgm:prSet/>
      <dgm:spPr/>
      <dgm:t>
        <a:bodyPr/>
        <a:lstStyle/>
        <a:p>
          <a:endParaRPr lang="en-US"/>
        </a:p>
      </dgm:t>
    </dgm:pt>
    <dgm:pt modelId="{A3F0EB99-8AD9-4BF7-A3DD-45434369776D}" type="sibTrans" cxnId="{FBF47909-3DB0-476D-9838-40F1D6AEEDF5}">
      <dgm:prSet/>
      <dgm:spPr/>
      <dgm:t>
        <a:bodyPr/>
        <a:lstStyle/>
        <a:p>
          <a:endParaRPr lang="en-US"/>
        </a:p>
      </dgm:t>
    </dgm:pt>
    <dgm:pt modelId="{77DB7204-32BF-4E4B-8D17-90E0C71C0F5D}">
      <dgm:prSet/>
      <dgm:spPr/>
      <dgm:t>
        <a:bodyPr/>
        <a:lstStyle/>
        <a:p>
          <a:r>
            <a:rPr lang="en-US"/>
            <a:t>Bibi</a:t>
          </a:r>
        </a:p>
      </dgm:t>
    </dgm:pt>
    <dgm:pt modelId="{15703787-1DC3-41B5-8540-A4B3D9D5011F}" type="parTrans" cxnId="{4224DB31-6FDC-4F40-AAC8-8EADB5137856}">
      <dgm:prSet/>
      <dgm:spPr/>
      <dgm:t>
        <a:bodyPr/>
        <a:lstStyle/>
        <a:p>
          <a:endParaRPr lang="en-US"/>
        </a:p>
      </dgm:t>
    </dgm:pt>
    <dgm:pt modelId="{1DE04DD7-162F-49C9-8C70-E6AADBF89E08}" type="sibTrans" cxnId="{4224DB31-6FDC-4F40-AAC8-8EADB5137856}">
      <dgm:prSet/>
      <dgm:spPr/>
      <dgm:t>
        <a:bodyPr/>
        <a:lstStyle/>
        <a:p>
          <a:endParaRPr lang="en-US"/>
        </a:p>
      </dgm:t>
    </dgm:pt>
    <dgm:pt modelId="{BEB791BD-DD30-497C-8A3B-97A6EFF0C18E}">
      <dgm:prSet/>
      <dgm:spPr/>
      <dgm:t>
        <a:bodyPr/>
        <a:lstStyle/>
        <a:p>
          <a:r>
            <a:rPr lang="en-US"/>
            <a:t>Daan</a:t>
          </a:r>
        </a:p>
      </dgm:t>
    </dgm:pt>
    <dgm:pt modelId="{9D470659-5B1C-481F-9A82-5CFA72731C71}" type="parTrans" cxnId="{D2B1CB4D-27DD-48A1-86AD-274B0AB1DEDA}">
      <dgm:prSet/>
      <dgm:spPr/>
      <dgm:t>
        <a:bodyPr/>
        <a:lstStyle/>
        <a:p>
          <a:endParaRPr lang="en-US"/>
        </a:p>
      </dgm:t>
    </dgm:pt>
    <dgm:pt modelId="{F82F8EEB-169F-4D52-BB57-EA680394CA10}" type="sibTrans" cxnId="{D2B1CB4D-27DD-48A1-86AD-274B0AB1DEDA}">
      <dgm:prSet/>
      <dgm:spPr/>
      <dgm:t>
        <a:bodyPr/>
        <a:lstStyle/>
        <a:p>
          <a:endParaRPr lang="en-US"/>
        </a:p>
      </dgm:t>
    </dgm:pt>
    <dgm:pt modelId="{711C0C0C-2832-4896-A647-366319D8BCC4}">
      <dgm:prSet/>
      <dgm:spPr/>
      <dgm:t>
        <a:bodyPr/>
        <a:lstStyle/>
        <a:p>
          <a:r>
            <a:rPr lang="en-US"/>
            <a:t>Gaya</a:t>
          </a:r>
        </a:p>
      </dgm:t>
    </dgm:pt>
    <dgm:pt modelId="{67B19DC6-1155-4D50-B0B1-F040A7CD378E}" type="parTrans" cxnId="{039F5177-1567-438A-88BF-8339B1C6429B}">
      <dgm:prSet/>
      <dgm:spPr/>
      <dgm:t>
        <a:bodyPr/>
        <a:lstStyle/>
        <a:p>
          <a:endParaRPr lang="en-US"/>
        </a:p>
      </dgm:t>
    </dgm:pt>
    <dgm:pt modelId="{8C1894BF-17E6-47B1-8192-B36843BC252B}" type="sibTrans" cxnId="{039F5177-1567-438A-88BF-8339B1C6429B}">
      <dgm:prSet/>
      <dgm:spPr/>
      <dgm:t>
        <a:bodyPr/>
        <a:lstStyle/>
        <a:p>
          <a:endParaRPr lang="en-US"/>
        </a:p>
      </dgm:t>
    </dgm:pt>
    <dgm:pt modelId="{73CE210A-609A-4985-A4C2-D6BE326FF200}">
      <dgm:prSet/>
      <dgm:spPr/>
      <dgm:t>
        <a:bodyPr/>
        <a:lstStyle/>
        <a:p>
          <a:r>
            <a:rPr lang="en-US"/>
            <a:t>Jimmy</a:t>
          </a:r>
        </a:p>
      </dgm:t>
    </dgm:pt>
    <dgm:pt modelId="{142A2EED-BAD7-45DB-8972-F965759C1640}" type="parTrans" cxnId="{76C38751-0B59-4B80-BEAE-55EC4F2F3E4B}">
      <dgm:prSet/>
      <dgm:spPr/>
      <dgm:t>
        <a:bodyPr/>
        <a:lstStyle/>
        <a:p>
          <a:endParaRPr lang="en-US"/>
        </a:p>
      </dgm:t>
    </dgm:pt>
    <dgm:pt modelId="{73A60373-EBD8-4927-8AE5-C59AE2B8E796}" type="sibTrans" cxnId="{76C38751-0B59-4B80-BEAE-55EC4F2F3E4B}">
      <dgm:prSet/>
      <dgm:spPr/>
      <dgm:t>
        <a:bodyPr/>
        <a:lstStyle/>
        <a:p>
          <a:endParaRPr lang="en-US"/>
        </a:p>
      </dgm:t>
    </dgm:pt>
    <dgm:pt modelId="{8E918EDF-3E05-49E1-A719-8B92E4F0F770}">
      <dgm:prSet/>
      <dgm:spPr/>
      <dgm:t>
        <a:bodyPr/>
        <a:lstStyle/>
        <a:p>
          <a:r>
            <a:rPr lang="en-US"/>
            <a:t>Job</a:t>
          </a:r>
        </a:p>
      </dgm:t>
    </dgm:pt>
    <dgm:pt modelId="{E5F9D189-5C76-4302-AE63-E5D93344994A}" type="parTrans" cxnId="{F6EA028D-E30A-42D5-927B-E0EC04133F70}">
      <dgm:prSet/>
      <dgm:spPr/>
      <dgm:t>
        <a:bodyPr/>
        <a:lstStyle/>
        <a:p>
          <a:endParaRPr lang="en-US"/>
        </a:p>
      </dgm:t>
    </dgm:pt>
    <dgm:pt modelId="{25E33646-883B-423E-8189-88A4A731EC32}" type="sibTrans" cxnId="{F6EA028D-E30A-42D5-927B-E0EC04133F70}">
      <dgm:prSet/>
      <dgm:spPr/>
      <dgm:t>
        <a:bodyPr/>
        <a:lstStyle/>
        <a:p>
          <a:endParaRPr lang="en-US"/>
        </a:p>
      </dgm:t>
    </dgm:pt>
    <dgm:pt modelId="{5B98B9DB-6661-4BAA-BAA3-20398B2F87E3}" type="pres">
      <dgm:prSet presAssocID="{F61FF66E-378F-4318-BAC5-16696A7FACB4}" presName="linear" presStyleCnt="0">
        <dgm:presLayoutVars>
          <dgm:dir/>
          <dgm:animLvl val="lvl"/>
          <dgm:resizeHandles val="exact"/>
        </dgm:presLayoutVars>
      </dgm:prSet>
      <dgm:spPr/>
    </dgm:pt>
    <dgm:pt modelId="{F49C73EF-1ED5-423E-8AA5-C0FA420CBDAA}" type="pres">
      <dgm:prSet presAssocID="{B76A5412-918B-437A-B9A3-F9EA7554FB8F}" presName="parentLin" presStyleCnt="0"/>
      <dgm:spPr/>
    </dgm:pt>
    <dgm:pt modelId="{51948676-1AEF-4491-B6A2-AFEB5701C98D}" type="pres">
      <dgm:prSet presAssocID="{B76A5412-918B-437A-B9A3-F9EA7554FB8F}" presName="parentLeftMargin" presStyleLbl="node1" presStyleIdx="0" presStyleCnt="1"/>
      <dgm:spPr/>
    </dgm:pt>
    <dgm:pt modelId="{A2FE5411-5AF0-4C40-B28E-A0A6107B10DC}" type="pres">
      <dgm:prSet presAssocID="{B76A5412-918B-437A-B9A3-F9EA7554FB8F}" presName="parentText" presStyleLbl="node1" presStyleIdx="0" presStyleCnt="1">
        <dgm:presLayoutVars>
          <dgm:chMax val="0"/>
          <dgm:bulletEnabled val="1"/>
        </dgm:presLayoutVars>
      </dgm:prSet>
      <dgm:spPr/>
    </dgm:pt>
    <dgm:pt modelId="{76BF0404-C0EF-41D3-876A-8331B7A14086}" type="pres">
      <dgm:prSet presAssocID="{B76A5412-918B-437A-B9A3-F9EA7554FB8F}" presName="negativeSpace" presStyleCnt="0"/>
      <dgm:spPr/>
    </dgm:pt>
    <dgm:pt modelId="{5C2035BF-42D1-41AD-AE03-3E5B458CB153}" type="pres">
      <dgm:prSet presAssocID="{B76A5412-918B-437A-B9A3-F9EA7554FB8F}" presName="childText" presStyleLbl="conFgAcc1" presStyleIdx="0" presStyleCnt="1">
        <dgm:presLayoutVars>
          <dgm:bulletEnabled val="1"/>
        </dgm:presLayoutVars>
      </dgm:prSet>
      <dgm:spPr/>
    </dgm:pt>
  </dgm:ptLst>
  <dgm:cxnLst>
    <dgm:cxn modelId="{FBF47909-3DB0-476D-9838-40F1D6AEEDF5}" srcId="{F61FF66E-378F-4318-BAC5-16696A7FACB4}" destId="{B76A5412-918B-437A-B9A3-F9EA7554FB8F}" srcOrd="0" destOrd="0" parTransId="{23B360BD-A693-4C80-93C2-7CAE33DC5DDC}" sibTransId="{A3F0EB99-8AD9-4BF7-A3DD-45434369776D}"/>
    <dgm:cxn modelId="{0BC1FB23-1F26-459C-BE31-28FADE897E47}" type="presOf" srcId="{BEB791BD-DD30-497C-8A3B-97A6EFF0C18E}" destId="{5C2035BF-42D1-41AD-AE03-3E5B458CB153}" srcOrd="0" destOrd="1" presId="urn:microsoft.com/office/officeart/2005/8/layout/list1"/>
    <dgm:cxn modelId="{4224DB31-6FDC-4F40-AAC8-8EADB5137856}" srcId="{B76A5412-918B-437A-B9A3-F9EA7554FB8F}" destId="{77DB7204-32BF-4E4B-8D17-90E0C71C0F5D}" srcOrd="0" destOrd="0" parTransId="{15703787-1DC3-41B5-8540-A4B3D9D5011F}" sibTransId="{1DE04DD7-162F-49C9-8C70-E6AADBF89E08}"/>
    <dgm:cxn modelId="{7FA2BA6A-39C1-4BD0-9640-43E33F3B488F}" type="presOf" srcId="{B76A5412-918B-437A-B9A3-F9EA7554FB8F}" destId="{51948676-1AEF-4491-B6A2-AFEB5701C98D}" srcOrd="0" destOrd="0" presId="urn:microsoft.com/office/officeart/2005/8/layout/list1"/>
    <dgm:cxn modelId="{D2B1CB4D-27DD-48A1-86AD-274B0AB1DEDA}" srcId="{B76A5412-918B-437A-B9A3-F9EA7554FB8F}" destId="{BEB791BD-DD30-497C-8A3B-97A6EFF0C18E}" srcOrd="1" destOrd="0" parTransId="{9D470659-5B1C-481F-9A82-5CFA72731C71}" sibTransId="{F82F8EEB-169F-4D52-BB57-EA680394CA10}"/>
    <dgm:cxn modelId="{76C38751-0B59-4B80-BEAE-55EC4F2F3E4B}" srcId="{B76A5412-918B-437A-B9A3-F9EA7554FB8F}" destId="{73CE210A-609A-4985-A4C2-D6BE326FF200}" srcOrd="3" destOrd="0" parTransId="{142A2EED-BAD7-45DB-8972-F965759C1640}" sibTransId="{73A60373-EBD8-4927-8AE5-C59AE2B8E796}"/>
    <dgm:cxn modelId="{8B3A8A55-C0AD-4E1C-A8A1-23267224A0A0}" type="presOf" srcId="{77DB7204-32BF-4E4B-8D17-90E0C71C0F5D}" destId="{5C2035BF-42D1-41AD-AE03-3E5B458CB153}" srcOrd="0" destOrd="0" presId="urn:microsoft.com/office/officeart/2005/8/layout/list1"/>
    <dgm:cxn modelId="{039F5177-1567-438A-88BF-8339B1C6429B}" srcId="{B76A5412-918B-437A-B9A3-F9EA7554FB8F}" destId="{711C0C0C-2832-4896-A647-366319D8BCC4}" srcOrd="2" destOrd="0" parTransId="{67B19DC6-1155-4D50-B0B1-F040A7CD378E}" sibTransId="{8C1894BF-17E6-47B1-8192-B36843BC252B}"/>
    <dgm:cxn modelId="{F6EA028D-E30A-42D5-927B-E0EC04133F70}" srcId="{B76A5412-918B-437A-B9A3-F9EA7554FB8F}" destId="{8E918EDF-3E05-49E1-A719-8B92E4F0F770}" srcOrd="4" destOrd="0" parTransId="{E5F9D189-5C76-4302-AE63-E5D93344994A}" sibTransId="{25E33646-883B-423E-8189-88A4A731EC32}"/>
    <dgm:cxn modelId="{8C964490-1961-42BB-ACD8-2A21EF166E12}" type="presOf" srcId="{8E918EDF-3E05-49E1-A719-8B92E4F0F770}" destId="{5C2035BF-42D1-41AD-AE03-3E5B458CB153}" srcOrd="0" destOrd="4" presId="urn:microsoft.com/office/officeart/2005/8/layout/list1"/>
    <dgm:cxn modelId="{A36D3093-3FB4-4DAB-81BD-4AC58B036EA3}" type="presOf" srcId="{B76A5412-918B-437A-B9A3-F9EA7554FB8F}" destId="{A2FE5411-5AF0-4C40-B28E-A0A6107B10DC}" srcOrd="1" destOrd="0" presId="urn:microsoft.com/office/officeart/2005/8/layout/list1"/>
    <dgm:cxn modelId="{D567E5C8-1E1E-4ACA-84F4-C60FBA63F2C5}" type="presOf" srcId="{73CE210A-609A-4985-A4C2-D6BE326FF200}" destId="{5C2035BF-42D1-41AD-AE03-3E5B458CB153}" srcOrd="0" destOrd="3" presId="urn:microsoft.com/office/officeart/2005/8/layout/list1"/>
    <dgm:cxn modelId="{94D77CEF-5CFA-4ECE-95F5-D86A5AA68F47}" type="presOf" srcId="{F61FF66E-378F-4318-BAC5-16696A7FACB4}" destId="{5B98B9DB-6661-4BAA-BAA3-20398B2F87E3}" srcOrd="0" destOrd="0" presId="urn:microsoft.com/office/officeart/2005/8/layout/list1"/>
    <dgm:cxn modelId="{6B5C8BF7-116A-4C28-9C36-612EA18B2FF0}" type="presOf" srcId="{711C0C0C-2832-4896-A647-366319D8BCC4}" destId="{5C2035BF-42D1-41AD-AE03-3E5B458CB153}" srcOrd="0" destOrd="2" presId="urn:microsoft.com/office/officeart/2005/8/layout/list1"/>
    <dgm:cxn modelId="{9A1EC861-E2F4-4103-965B-4A154E7149E1}" type="presParOf" srcId="{5B98B9DB-6661-4BAA-BAA3-20398B2F87E3}" destId="{F49C73EF-1ED5-423E-8AA5-C0FA420CBDAA}" srcOrd="0" destOrd="0" presId="urn:microsoft.com/office/officeart/2005/8/layout/list1"/>
    <dgm:cxn modelId="{662F83D1-7E43-4769-B2DE-E0C4EC921CC3}" type="presParOf" srcId="{F49C73EF-1ED5-423E-8AA5-C0FA420CBDAA}" destId="{51948676-1AEF-4491-B6A2-AFEB5701C98D}" srcOrd="0" destOrd="0" presId="urn:microsoft.com/office/officeart/2005/8/layout/list1"/>
    <dgm:cxn modelId="{EC279C53-74C4-4C15-8F66-7F51AAB500B3}" type="presParOf" srcId="{F49C73EF-1ED5-423E-8AA5-C0FA420CBDAA}" destId="{A2FE5411-5AF0-4C40-B28E-A0A6107B10DC}" srcOrd="1" destOrd="0" presId="urn:microsoft.com/office/officeart/2005/8/layout/list1"/>
    <dgm:cxn modelId="{24B75625-E018-4DDB-98F3-C14A07547333}" type="presParOf" srcId="{5B98B9DB-6661-4BAA-BAA3-20398B2F87E3}" destId="{76BF0404-C0EF-41D3-876A-8331B7A14086}" srcOrd="1" destOrd="0" presId="urn:microsoft.com/office/officeart/2005/8/layout/list1"/>
    <dgm:cxn modelId="{379F1706-028F-44E2-AECA-DE710D6919C9}" type="presParOf" srcId="{5B98B9DB-6661-4BAA-BAA3-20398B2F87E3}" destId="{5C2035BF-42D1-41AD-AE03-3E5B458CB15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035BF-42D1-41AD-AE03-3E5B458CB153}">
      <dsp:nvSpPr>
        <dsp:cNvPr id="0" name=""/>
        <dsp:cNvSpPr/>
      </dsp:nvSpPr>
      <dsp:spPr>
        <a:xfrm>
          <a:off x="0" y="608677"/>
          <a:ext cx="5744684" cy="4069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45851" tIns="791464" rIns="445851" bIns="270256" numCol="1" spcCol="1270" anchor="t" anchorCtr="0">
          <a:noAutofit/>
        </a:bodyPr>
        <a:lstStyle/>
        <a:p>
          <a:pPr marL="285750" lvl="1" indent="-285750" algn="l" defTabSz="1689100">
            <a:lnSpc>
              <a:spcPct val="90000"/>
            </a:lnSpc>
            <a:spcBef>
              <a:spcPct val="0"/>
            </a:spcBef>
            <a:spcAft>
              <a:spcPct val="15000"/>
            </a:spcAft>
            <a:buChar char="•"/>
          </a:pPr>
          <a:r>
            <a:rPr lang="en-US" sz="3800" kern="1200"/>
            <a:t>Bibi</a:t>
          </a:r>
        </a:p>
        <a:p>
          <a:pPr marL="285750" lvl="1" indent="-285750" algn="l" defTabSz="1689100">
            <a:lnSpc>
              <a:spcPct val="90000"/>
            </a:lnSpc>
            <a:spcBef>
              <a:spcPct val="0"/>
            </a:spcBef>
            <a:spcAft>
              <a:spcPct val="15000"/>
            </a:spcAft>
            <a:buChar char="•"/>
          </a:pPr>
          <a:r>
            <a:rPr lang="en-US" sz="3800" kern="1200"/>
            <a:t>Daan</a:t>
          </a:r>
        </a:p>
        <a:p>
          <a:pPr marL="285750" lvl="1" indent="-285750" algn="l" defTabSz="1689100">
            <a:lnSpc>
              <a:spcPct val="90000"/>
            </a:lnSpc>
            <a:spcBef>
              <a:spcPct val="0"/>
            </a:spcBef>
            <a:spcAft>
              <a:spcPct val="15000"/>
            </a:spcAft>
            <a:buChar char="•"/>
          </a:pPr>
          <a:r>
            <a:rPr lang="en-US" sz="3800" kern="1200"/>
            <a:t>Gaya</a:t>
          </a:r>
        </a:p>
        <a:p>
          <a:pPr marL="285750" lvl="1" indent="-285750" algn="l" defTabSz="1689100">
            <a:lnSpc>
              <a:spcPct val="90000"/>
            </a:lnSpc>
            <a:spcBef>
              <a:spcPct val="0"/>
            </a:spcBef>
            <a:spcAft>
              <a:spcPct val="15000"/>
            </a:spcAft>
            <a:buChar char="•"/>
          </a:pPr>
          <a:r>
            <a:rPr lang="en-US" sz="3800" kern="1200"/>
            <a:t>Jimmy</a:t>
          </a:r>
        </a:p>
        <a:p>
          <a:pPr marL="285750" lvl="1" indent="-285750" algn="l" defTabSz="1689100">
            <a:lnSpc>
              <a:spcPct val="90000"/>
            </a:lnSpc>
            <a:spcBef>
              <a:spcPct val="0"/>
            </a:spcBef>
            <a:spcAft>
              <a:spcPct val="15000"/>
            </a:spcAft>
            <a:buChar char="•"/>
          </a:pPr>
          <a:r>
            <a:rPr lang="en-US" sz="3800" kern="1200"/>
            <a:t>Job</a:t>
          </a:r>
        </a:p>
      </dsp:txBody>
      <dsp:txXfrm>
        <a:off x="0" y="608677"/>
        <a:ext cx="5744684" cy="4069800"/>
      </dsp:txXfrm>
    </dsp:sp>
    <dsp:sp modelId="{A2FE5411-5AF0-4C40-B28E-A0A6107B10DC}">
      <dsp:nvSpPr>
        <dsp:cNvPr id="0" name=""/>
        <dsp:cNvSpPr/>
      </dsp:nvSpPr>
      <dsp:spPr>
        <a:xfrm>
          <a:off x="287234" y="47797"/>
          <a:ext cx="4021279" cy="11217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1689100">
            <a:lnSpc>
              <a:spcPct val="90000"/>
            </a:lnSpc>
            <a:spcBef>
              <a:spcPct val="0"/>
            </a:spcBef>
            <a:spcAft>
              <a:spcPct val="35000"/>
            </a:spcAft>
            <a:buNone/>
          </a:pPr>
          <a:r>
            <a:rPr lang="en-US" sz="3800" b="1" kern="1200"/>
            <a:t>Groep</a:t>
          </a:r>
          <a:endParaRPr lang="en-US" sz="3800" kern="1200"/>
        </a:p>
      </dsp:txBody>
      <dsp:txXfrm>
        <a:off x="341994" y="102557"/>
        <a:ext cx="3911759" cy="10122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4-9-2021</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4-9-2021</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b="1">
                <a:solidFill>
                  <a:srgbClr val="B8A1FF"/>
                </a:solidFill>
                <a:latin typeface="Arial" panose="020B0604020202020204" pitchFamily="34" charset="0"/>
                <a:cs typeface="Arial" panose="020B0604020202020204" pitchFamily="34" charset="0"/>
              </a:rPr>
              <a:t>De leefbare stad</a:t>
            </a:r>
            <a:endParaRPr lang="nl-NL" sz="4400">
              <a:solidFill>
                <a:srgbClr val="B8A1FF"/>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97287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a:solidFill>
                  <a:srgbClr val="000644"/>
                </a:solidFill>
                <a:latin typeface="Arial" panose="020B0604020202020204" pitchFamily="34" charset="0"/>
                <a:cs typeface="Arial" panose="020B0604020202020204" pitchFamily="34" charset="0"/>
              </a:rPr>
              <a:t>IBS Thema</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Onderzoeksopzet</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Theoretisch kader</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Burgerparticipatie</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Onderzoeksresultaten- en advies</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5"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a:solidFill>
                  <a:srgbClr val="000644"/>
                </a:solidFill>
                <a:latin typeface="Arial" panose="020B0604020202020204" pitchFamily="34" charset="0"/>
                <a:cs typeface="Arial" panose="020B0604020202020204" pitchFamily="34" charset="0"/>
              </a:rPr>
              <a:t>Begrippen</a:t>
            </a:r>
          </a:p>
          <a:p>
            <a:pPr marL="0" indent="0">
              <a:buNone/>
            </a:pPr>
            <a:endParaRPr lang="nl-NL" sz="1800">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1083099999"/>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a:solidFill>
                            <a:srgbClr val="000644"/>
                          </a:solidFill>
                        </a:rPr>
                        <a:t>Week 1</a:t>
                      </a:r>
                      <a:endParaRPr lang="nl-NL" sz="1200" b="1" kern="1200">
                        <a:solidFill>
                          <a:srgbClr val="000644"/>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5</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200" b="1">
                <a:solidFill>
                  <a:srgbClr val="000644"/>
                </a:solidFill>
                <a:latin typeface="Arial" panose="020B0604020202020204" pitchFamily="34" charset="0"/>
                <a:cs typeface="Arial" panose="020B0604020202020204" pitchFamily="34" charset="0"/>
              </a:rPr>
              <a:t>IBS Toetsing</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Kennistoets</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Adviesrapport</a:t>
            </a:r>
          </a:p>
          <a:p>
            <a:pPr>
              <a:buFont typeface="Wingdings" panose="05000000000000000000" pitchFamily="2" charset="2"/>
              <a:buChar char="q"/>
            </a:pPr>
            <a:r>
              <a:rPr lang="nl-NL" sz="1200">
                <a:latin typeface="Arial" panose="020B0604020202020204" pitchFamily="34" charset="0"/>
                <a:cs typeface="Arial" panose="020B0604020202020204" pitchFamily="34" charset="0"/>
              </a:rPr>
              <a:t> </a:t>
            </a:r>
            <a:r>
              <a:rPr lang="nl-NL" sz="1200" err="1">
                <a:latin typeface="Arial" panose="020B0604020202020204" pitchFamily="34" charset="0"/>
                <a:cs typeface="Arial" panose="020B0604020202020204" pitchFamily="34" charset="0"/>
              </a:rPr>
              <a:t>Pecha</a:t>
            </a:r>
            <a:r>
              <a:rPr lang="nl-NL" sz="1200">
                <a:latin typeface="Arial" panose="020B0604020202020204" pitchFamily="34" charset="0"/>
                <a:cs typeface="Arial" panose="020B0604020202020204" pitchFamily="34" charset="0"/>
              </a:rPr>
              <a:t> </a:t>
            </a:r>
            <a:r>
              <a:rPr lang="nl-NL" sz="1200" err="1">
                <a:latin typeface="Arial" panose="020B0604020202020204" pitchFamily="34" charset="0"/>
                <a:cs typeface="Arial" panose="020B0604020202020204" pitchFamily="34" charset="0"/>
              </a:rPr>
              <a:t>Kucha</a:t>
            </a:r>
            <a:endParaRPr lang="nl-NL" sz="1200">
              <a:latin typeface="Arial" panose="020B0604020202020204" pitchFamily="34" charset="0"/>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Casus 1 - Lifestyle</a:t>
            </a:r>
          </a:p>
        </p:txBody>
      </p:sp>
      <p:sp>
        <p:nvSpPr>
          <p:cNvPr id="4" name="Tekstvak 3">
            <a:extLst>
              <a:ext uri="{FF2B5EF4-FFF2-40B4-BE49-F238E27FC236}">
                <a16:creationId xmlns:a16="http://schemas.microsoft.com/office/drawing/2014/main" id="{772D6035-B49B-408B-8B5A-566B638E8D5C}"/>
              </a:ext>
            </a:extLst>
          </p:cNvPr>
          <p:cNvSpPr txBox="1"/>
          <p:nvPr/>
        </p:nvSpPr>
        <p:spPr>
          <a:xfrm>
            <a:off x="895349" y="1833025"/>
            <a:ext cx="9324975" cy="3781292"/>
          </a:xfrm>
          <a:prstGeom prst="rect">
            <a:avLst/>
          </a:prstGeom>
          <a:noFill/>
        </p:spPr>
        <p:txBody>
          <a:bodyPr wrap="square">
            <a:spAutoFit/>
          </a:bodyPr>
          <a:lstStyle/>
          <a:p>
            <a:pPr>
              <a:lnSpc>
                <a:spcPct val="107000"/>
              </a:lnSpc>
              <a:spcAft>
                <a:spcPts val="800"/>
              </a:spcAft>
            </a:pPr>
            <a:r>
              <a:rPr lang="nl-NL" sz="2000" b="1">
                <a:effectLst/>
                <a:latin typeface="Calibri" panose="020F0502020204030204" pitchFamily="34" charset="0"/>
                <a:ea typeface="Calibri" panose="020F0502020204030204" pitchFamily="34" charset="0"/>
                <a:cs typeface="Times New Roman" panose="02020603050405020304" pitchFamily="18" charset="0"/>
              </a:rPr>
              <a:t>Casus Bewegen is voor iedereen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a:effectLst/>
                <a:latin typeface="Calibri" panose="020F0502020204030204" pitchFamily="34" charset="0"/>
                <a:ea typeface="Calibri" panose="020F0502020204030204" pitchFamily="34" charset="0"/>
                <a:cs typeface="Times New Roman" panose="02020603050405020304" pitchFamily="18" charset="0"/>
              </a:rPr>
              <a:t>In de wijk Fatima is een mooie </a:t>
            </a:r>
            <a:r>
              <a:rPr lang="nl-NL" sz="2000" err="1">
                <a:latin typeface="Calibri" panose="020F0502020204030204" pitchFamily="34" charset="0"/>
                <a:ea typeface="Calibri" panose="020F0502020204030204" pitchFamily="34" charset="0"/>
                <a:cs typeface="Times New Roman" panose="02020603050405020304" pitchFamily="18" charset="0"/>
              </a:rPr>
              <a:t>K</a:t>
            </a:r>
            <a:r>
              <a:rPr lang="nl-NL" sz="2000" err="1">
                <a:effectLst/>
                <a:latin typeface="Calibri" panose="020F0502020204030204" pitchFamily="34" charset="0"/>
                <a:ea typeface="Calibri" panose="020F0502020204030204" pitchFamily="34" charset="0"/>
                <a:cs typeface="Times New Roman" panose="02020603050405020304" pitchFamily="18" charset="0"/>
              </a:rPr>
              <a:t>wiekroute</a:t>
            </a:r>
            <a:r>
              <a:rPr lang="nl-NL" sz="2000">
                <a:effectLst/>
                <a:latin typeface="Calibri" panose="020F0502020204030204" pitchFamily="34" charset="0"/>
                <a:ea typeface="Calibri" panose="020F0502020204030204" pitchFamily="34" charset="0"/>
                <a:cs typeface="Times New Roman" panose="02020603050405020304" pitchFamily="18" charset="0"/>
              </a:rPr>
              <a:t> aangelegd: een wandelroute voor ouderen. De route begint naast het wijkcentrum Koningshaven en is zo’n 800 meter lang. Deze wordt echter niet veel gebruikt, terwijl bewegen op de oude dag zo juist gezond is! Met de komst van het complex Quilt op de </a:t>
            </a:r>
            <a:r>
              <a:rPr lang="nl-NL" sz="2000" err="1">
                <a:effectLst/>
                <a:latin typeface="Calibri" panose="020F0502020204030204" pitchFamily="34" charset="0"/>
                <a:ea typeface="Calibri" panose="020F0502020204030204" pitchFamily="34" charset="0"/>
                <a:cs typeface="Times New Roman" panose="02020603050405020304" pitchFamily="18" charset="0"/>
              </a:rPr>
              <a:t>Kruisvaardersstraat</a:t>
            </a:r>
            <a:r>
              <a:rPr lang="nl-NL" sz="2000">
                <a:effectLst/>
                <a:latin typeface="Calibri" panose="020F0502020204030204" pitchFamily="34" charset="0"/>
                <a:ea typeface="Calibri" panose="020F0502020204030204" pitchFamily="34" charset="0"/>
                <a:cs typeface="Times New Roman" panose="02020603050405020304" pitchFamily="18" charset="0"/>
              </a:rPr>
              <a:t>, komen er nog een hoop extra ouderen in de wijk wonen. </a:t>
            </a:r>
          </a:p>
          <a:p>
            <a:pPr>
              <a:lnSpc>
                <a:spcPct val="107000"/>
              </a:lnSpc>
              <a:spcAft>
                <a:spcPts val="800"/>
              </a:spcAft>
            </a:pPr>
            <a:r>
              <a:rPr lang="nl-NL" sz="2000">
                <a:effectLst/>
                <a:latin typeface="Calibri" panose="020F0502020204030204" pitchFamily="34" charset="0"/>
                <a:ea typeface="Calibri" panose="020F0502020204030204" pitchFamily="34" charset="0"/>
                <a:cs typeface="Times New Roman" panose="02020603050405020304" pitchFamily="18" charset="0"/>
              </a:rPr>
              <a:t>Hoe krijgt deze </a:t>
            </a:r>
            <a:r>
              <a:rPr lang="nl-NL" sz="2000" err="1">
                <a:effectLst/>
                <a:latin typeface="Calibri" panose="020F0502020204030204" pitchFamily="34" charset="0"/>
                <a:ea typeface="Calibri" panose="020F0502020204030204" pitchFamily="34" charset="0"/>
                <a:cs typeface="Times New Roman" panose="02020603050405020304" pitchFamily="18" charset="0"/>
              </a:rPr>
              <a:t>kwiekroute</a:t>
            </a:r>
            <a:r>
              <a:rPr lang="nl-NL" sz="2000">
                <a:effectLst/>
                <a:latin typeface="Calibri" panose="020F0502020204030204" pitchFamily="34" charset="0"/>
                <a:ea typeface="Calibri" panose="020F0502020204030204" pitchFamily="34" charset="0"/>
                <a:cs typeface="Times New Roman" panose="02020603050405020304" pitchFamily="18" charset="0"/>
              </a:rPr>
              <a:t> een impuls? Of bewegen ouderen liever op een andere manier? Kortom:  </a:t>
            </a:r>
          </a:p>
          <a:p>
            <a:pPr>
              <a:lnSpc>
                <a:spcPct val="107000"/>
              </a:lnSpc>
              <a:spcAft>
                <a:spcPts val="800"/>
              </a:spcAft>
            </a:pPr>
            <a:endParaRPr lang="nl-NL" sz="20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Hoofdvraag: Hoe krijg je ouderen uit Fatima meer aan het bewegen?</a:t>
            </a:r>
          </a:p>
        </p:txBody>
      </p:sp>
    </p:spTree>
    <p:extLst>
      <p:ext uri="{BB962C8B-B14F-4D97-AF65-F5344CB8AC3E}">
        <p14:creationId xmlns:p14="http://schemas.microsoft.com/office/powerpoint/2010/main" val="267062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Casus 2 – Vrije tijd</a:t>
            </a:r>
          </a:p>
        </p:txBody>
      </p:sp>
      <p:sp>
        <p:nvSpPr>
          <p:cNvPr id="4" name="Tekstvak 3">
            <a:extLst>
              <a:ext uri="{FF2B5EF4-FFF2-40B4-BE49-F238E27FC236}">
                <a16:creationId xmlns:a16="http://schemas.microsoft.com/office/drawing/2014/main" id="{2995538F-12B7-48D2-B30E-2484697B3744}"/>
              </a:ext>
            </a:extLst>
          </p:cNvPr>
          <p:cNvSpPr txBox="1"/>
          <p:nvPr/>
        </p:nvSpPr>
        <p:spPr>
          <a:xfrm>
            <a:off x="752475" y="1452593"/>
            <a:ext cx="9963150" cy="4708981"/>
          </a:xfrm>
          <a:prstGeom prst="rect">
            <a:avLst/>
          </a:prstGeom>
          <a:noFill/>
        </p:spPr>
        <p:txBody>
          <a:bodyPr wrap="square">
            <a:spAutoFit/>
          </a:bodyPr>
          <a:lstStyle/>
          <a:p>
            <a:r>
              <a:rPr lang="nl-NL" sz="2000" b="1"/>
              <a:t>Casus Thuis in de Piushaven</a:t>
            </a:r>
          </a:p>
          <a:p>
            <a:endParaRPr lang="nl-NL" sz="2000"/>
          </a:p>
          <a:p>
            <a:r>
              <a:rPr lang="nl-NL" sz="2000"/>
              <a:t>De Piushaven is populairder dan ooit. In de inwoner enquête van 2020 gaf 85,6% van de Tilburgers aan wel eens in de Piushaven te komen. Dat heeft ook zijn weerslag; sinds enkele jaren ervaren bewoners in en rondom de Piushaven overlast van bezoekers op het gebied van geluid, vernielingen en zwerfafval door met name jongeren. </a:t>
            </a:r>
          </a:p>
          <a:p>
            <a:endParaRPr lang="nl-NL" sz="2000"/>
          </a:p>
          <a:p>
            <a:r>
              <a:rPr lang="nl-NL" sz="2000"/>
              <a:t>Met de recreatieve beleidsregels Piushaven wordt gezocht naar een balans tussen recreëren, bezoeken en ondernemen. Zijn er oplossingen in de openbare ruimte die deze balans kunnen stimuleren? Hoe maken we van het ongeschreven blad wat de Piushaven is, een prettige plek voor iedereen? Kortom: hoe maken we van de Piushaven een huiskamer van de stad, waar je je thuis voelt en overlast beperkt wordt?</a:t>
            </a:r>
          </a:p>
          <a:p>
            <a:endParaRPr lang="nl-NL" sz="2000"/>
          </a:p>
          <a:p>
            <a:r>
              <a:rPr lang="nl-NL" sz="2000" b="1" dirty="0"/>
              <a:t>Hoofdvraag: Hoe kan de Piushaven zich profileren tot een plek waar bezoekers én bewoners zich thuis voelen?</a:t>
            </a:r>
          </a:p>
        </p:txBody>
      </p:sp>
    </p:spTree>
    <p:extLst>
      <p:ext uri="{BB962C8B-B14F-4D97-AF65-F5344CB8AC3E}">
        <p14:creationId xmlns:p14="http://schemas.microsoft.com/office/powerpoint/2010/main" val="423208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Casus 3 – Stad &amp; Wijk</a:t>
            </a:r>
          </a:p>
        </p:txBody>
      </p:sp>
      <p:sp>
        <p:nvSpPr>
          <p:cNvPr id="4" name="Tekstvak 3">
            <a:extLst>
              <a:ext uri="{FF2B5EF4-FFF2-40B4-BE49-F238E27FC236}">
                <a16:creationId xmlns:a16="http://schemas.microsoft.com/office/drawing/2014/main" id="{27FEE8FA-F921-4B18-8951-F8D186CEDAB4}"/>
              </a:ext>
            </a:extLst>
          </p:cNvPr>
          <p:cNvSpPr txBox="1"/>
          <p:nvPr/>
        </p:nvSpPr>
        <p:spPr>
          <a:xfrm>
            <a:off x="819150" y="1581567"/>
            <a:ext cx="9467850" cy="4708981"/>
          </a:xfrm>
          <a:prstGeom prst="rect">
            <a:avLst/>
          </a:prstGeom>
          <a:noFill/>
        </p:spPr>
        <p:txBody>
          <a:bodyPr wrap="square">
            <a:spAutoFit/>
          </a:bodyPr>
          <a:lstStyle/>
          <a:p>
            <a:r>
              <a:rPr lang="nl-NL" sz="2000"/>
              <a:t>Casus Wijkcentrum de Back </a:t>
            </a:r>
          </a:p>
          <a:p>
            <a:endParaRPr lang="nl-NL" sz="2000"/>
          </a:p>
          <a:p>
            <a:r>
              <a:rPr lang="nl-NL" sz="2000"/>
              <a:t>Wijkcentrum De Back in de wijk Zorgvlied is een wijkcentrum in Tilburg dat geen subsidie van de gemeente ontvangt. De wijk Zorgvlied is een wijk met twee gezichten: aan de ene kant een welvarende buurt met grote huizen waar geen leefbaarheidsproblematiek is en aan de andere kant Zorgvlied-Zuid een wijkje waar wel veel leefbaarheidsproblematiek is. </a:t>
            </a:r>
          </a:p>
          <a:p>
            <a:endParaRPr lang="nl-NL" sz="2000"/>
          </a:p>
          <a:p>
            <a:r>
              <a:rPr lang="nl-NL" sz="2000"/>
              <a:t>Het Burgemeester van de Mortelplein is de grens van deze twee buurten in Zorgvlied, die enorm van elkaar verschillen. </a:t>
            </a:r>
          </a:p>
          <a:p>
            <a:r>
              <a:rPr lang="nl-NL" sz="2000"/>
              <a:t>Van wijkcentrum De Back wordt veel gebruik gemaakt, maar niet door de bewoners van Zorgvlied-Zuid. Veel mensen in Zorgvlied, bewoners en professionals, ervaren dat als een gemiste kans. </a:t>
            </a:r>
          </a:p>
          <a:p>
            <a:endParaRPr lang="nl-NL" sz="2000"/>
          </a:p>
          <a:p>
            <a:r>
              <a:rPr lang="nl-NL" sz="2000" b="1" dirty="0"/>
              <a:t>Hoofdvraag: hoe zorgen we er voor dat meer bewoners uit Zorgvlied-Zuid gebruik gaan maken van wijkcentrum De Back?</a:t>
            </a:r>
          </a:p>
        </p:txBody>
      </p:sp>
    </p:spTree>
    <p:extLst>
      <p:ext uri="{BB962C8B-B14F-4D97-AF65-F5344CB8AC3E}">
        <p14:creationId xmlns:p14="http://schemas.microsoft.com/office/powerpoint/2010/main" val="426772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Casus 4 – Water &amp; Energie</a:t>
            </a:r>
          </a:p>
        </p:txBody>
      </p:sp>
      <p:sp>
        <p:nvSpPr>
          <p:cNvPr id="6" name="Tekstvak 5">
            <a:extLst>
              <a:ext uri="{FF2B5EF4-FFF2-40B4-BE49-F238E27FC236}">
                <a16:creationId xmlns:a16="http://schemas.microsoft.com/office/drawing/2014/main" id="{58036694-BD20-41AE-B9AC-E89B0FE26B5D}"/>
              </a:ext>
            </a:extLst>
          </p:cNvPr>
          <p:cNvSpPr txBox="1"/>
          <p:nvPr/>
        </p:nvSpPr>
        <p:spPr>
          <a:xfrm>
            <a:off x="752475" y="1719263"/>
            <a:ext cx="9460037" cy="4708981"/>
          </a:xfrm>
          <a:prstGeom prst="rect">
            <a:avLst/>
          </a:prstGeom>
          <a:noFill/>
        </p:spPr>
        <p:txBody>
          <a:bodyPr wrap="square">
            <a:spAutoFit/>
          </a:bodyPr>
          <a:lstStyle/>
          <a:p>
            <a:r>
              <a:rPr lang="nl-NL" sz="2000" dirty="0">
                <a:effectLst/>
                <a:latin typeface="Calibri" panose="020F0502020204030204" pitchFamily="34" charset="0"/>
                <a:ea typeface="Calibri" panose="020F0502020204030204" pitchFamily="34" charset="0"/>
              </a:rPr>
              <a:t>Centraal staat het gebied rondom de Heubergerstraat in Tilburg Noord. Het gaat hier om een stedenbouwkundig cluster ook wel een ‘stempel’ genoemd. Deze stempel bestaat uit een geordende opbouw van rijwoningen, allemaal sociale huurwoningen. </a:t>
            </a:r>
          </a:p>
          <a:p>
            <a:r>
              <a:rPr lang="nl-NL" sz="2000" dirty="0">
                <a:effectLst/>
                <a:latin typeface="Calibri" panose="020F0502020204030204" pitchFamily="34" charset="0"/>
                <a:ea typeface="Calibri" panose="020F0502020204030204" pitchFamily="34" charset="0"/>
              </a:rPr>
              <a:t> </a:t>
            </a:r>
          </a:p>
          <a:p>
            <a:r>
              <a:rPr lang="nl-NL" sz="2000" dirty="0">
                <a:effectLst/>
                <a:latin typeface="Calibri" panose="020F0502020204030204" pitchFamily="34" charset="0"/>
                <a:ea typeface="Calibri" panose="020F0502020204030204" pitchFamily="34" charset="0"/>
              </a:rPr>
              <a:t>Een van de ambities voor Tilburg Noord is het realiseren van gemengde woonbuurtjes. Tegelijkertijd moet ook de openbare ruimte worden omgevormd en klimaat adaptief worden.  Thema’s zoals water, energie en vergroening spelen in Noord. </a:t>
            </a:r>
          </a:p>
          <a:p>
            <a:r>
              <a:rPr lang="nl-NL" sz="2000" dirty="0">
                <a:effectLst/>
                <a:latin typeface="Calibri" panose="020F0502020204030204" pitchFamily="34" charset="0"/>
                <a:ea typeface="Calibri" panose="020F0502020204030204" pitchFamily="34" charset="0"/>
              </a:rPr>
              <a:t> </a:t>
            </a:r>
          </a:p>
          <a:p>
            <a:r>
              <a:rPr lang="nl-NL" sz="2000" dirty="0">
                <a:effectLst/>
                <a:latin typeface="Calibri" panose="020F0502020204030204" pitchFamily="34" charset="0"/>
                <a:ea typeface="Calibri" panose="020F0502020204030204" pitchFamily="34" charset="0"/>
              </a:rPr>
              <a:t>Tot slot is de wens om in de nieuwe openbare ruimte ook een fysieke plek te creëren voor ontmoeting, men denkt aan een waterspeelplek voor kinderen.  </a:t>
            </a:r>
          </a:p>
          <a:p>
            <a:r>
              <a:rPr lang="nl-NL" sz="2000" dirty="0">
                <a:effectLst/>
                <a:latin typeface="Calibri" panose="020F0502020204030204" pitchFamily="34" charset="0"/>
                <a:ea typeface="Calibri" panose="020F0502020204030204" pitchFamily="34" charset="0"/>
              </a:rPr>
              <a:t> </a:t>
            </a:r>
          </a:p>
          <a:p>
            <a:r>
              <a:rPr lang="nl-NL" sz="2000" b="1" dirty="0">
                <a:effectLst/>
                <a:latin typeface="Calibri" panose="020F0502020204030204" pitchFamily="34" charset="0"/>
                <a:ea typeface="Calibri" panose="020F0502020204030204" pitchFamily="34" charset="0"/>
              </a:rPr>
              <a:t>Hoofdvraag: hoe kan de openbare ruimte in deze nieuwe woonbuurt klimaat adaptief gemaakt worden en kan dit gekoppeld worden aan de wens voor een speelplek in de buurt?   </a:t>
            </a:r>
            <a:endParaRPr lang="nl-NL" sz="2000" dirty="0">
              <a:effectLst/>
              <a:latin typeface="Calibri" panose="020F0502020204030204" pitchFamily="34" charset="0"/>
              <a:ea typeface="Calibri" panose="020F0502020204030204" pitchFamily="34" charset="0"/>
            </a:endParaRPr>
          </a:p>
          <a:p>
            <a:r>
              <a:rPr lang="nl-NL" sz="2000" b="1" dirty="0">
                <a:effectLst/>
                <a:latin typeface="Calibri" panose="020F0502020204030204" pitchFamily="34" charset="0"/>
                <a:ea typeface="Calibri" panose="020F0502020204030204" pitchFamily="34" charset="0"/>
              </a:rPr>
              <a:t> </a:t>
            </a:r>
            <a:endParaRPr lang="nl-NL"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50124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Casus 5 – Circulaire economie</a:t>
            </a:r>
          </a:p>
        </p:txBody>
      </p:sp>
      <p:sp>
        <p:nvSpPr>
          <p:cNvPr id="4" name="Tekstvak 3">
            <a:extLst>
              <a:ext uri="{FF2B5EF4-FFF2-40B4-BE49-F238E27FC236}">
                <a16:creationId xmlns:a16="http://schemas.microsoft.com/office/drawing/2014/main" id="{95921C1E-6649-4E77-B4BE-62EAE37DD83F}"/>
              </a:ext>
            </a:extLst>
          </p:cNvPr>
          <p:cNvSpPr txBox="1"/>
          <p:nvPr/>
        </p:nvSpPr>
        <p:spPr>
          <a:xfrm>
            <a:off x="752475" y="1539091"/>
            <a:ext cx="10401300" cy="3170099"/>
          </a:xfrm>
          <a:prstGeom prst="rect">
            <a:avLst/>
          </a:prstGeom>
          <a:noFill/>
        </p:spPr>
        <p:txBody>
          <a:bodyPr wrap="square">
            <a:spAutoFit/>
          </a:bodyPr>
          <a:lstStyle/>
          <a:p>
            <a:r>
              <a:rPr lang="nl-NL" sz="2000">
                <a:effectLst/>
                <a:latin typeface="Arial" panose="020B0604020202020204" pitchFamily="34" charset="0"/>
                <a:ea typeface="Calibri" panose="020F0502020204030204" pitchFamily="34" charset="0"/>
                <a:cs typeface="Arial" panose="020B0604020202020204" pitchFamily="34" charset="0"/>
              </a:rPr>
              <a:t>Gemeente Tilburg wil in 2045 een circulaire stad zijn. In een circulaire economie bestaat geen afval, worden grondstoffen steeds opnieuw gebruikt en gebruiken we onze spullen langer. De transitie naar de circulaire economie vraagt ook een veranderende rol van ondernemers, consumenten en bewoners waarbij het creëren van breed draagvlak essentieel is. Dit vraagt om lokale, innovatieve oplossingen. Zo ook voor horeca Tilburg. We zoeken daarom innovatieve oplossingen voor de horeca in de binnenstad van Tilburg. </a:t>
            </a:r>
          </a:p>
          <a:p>
            <a:r>
              <a:rPr lang="nl-NL" sz="2000">
                <a:effectLst/>
                <a:latin typeface="Arial" panose="020B0604020202020204" pitchFamily="34" charset="0"/>
                <a:ea typeface="Calibri" panose="020F0502020204030204" pitchFamily="34" charset="0"/>
                <a:cs typeface="Arial" panose="020B0604020202020204" pitchFamily="34" charset="0"/>
              </a:rPr>
              <a:t> </a:t>
            </a:r>
          </a:p>
          <a:p>
            <a:r>
              <a:rPr lang="nl-NL" sz="2000">
                <a:effectLst/>
                <a:latin typeface="Arial" panose="020B0604020202020204" pitchFamily="34" charset="0"/>
                <a:ea typeface="Calibri" panose="020F0502020204030204" pitchFamily="34" charset="0"/>
                <a:cs typeface="Arial" panose="020B0604020202020204" pitchFamily="34" charset="0"/>
              </a:rPr>
              <a:t> </a:t>
            </a:r>
          </a:p>
          <a:p>
            <a:r>
              <a:rPr lang="nl-NL" sz="2000" b="1">
                <a:effectLst/>
                <a:latin typeface="Arial" panose="020B0604020202020204" pitchFamily="34" charset="0"/>
                <a:ea typeface="Calibri" panose="020F0502020204030204" pitchFamily="34" charset="0"/>
                <a:cs typeface="Arial" panose="020B0604020202020204" pitchFamily="34" charset="0"/>
              </a:rPr>
              <a:t>Hoofdvraag: Hoe kunnen we de horeca in de binnenstad van Tilburg mee laten bewegen met de transitie naar de circulaire economie. </a:t>
            </a:r>
            <a:endParaRPr lang="nl-NL" sz="200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115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Introductie casussen van gemeente Tilburg</a:t>
            </a:r>
          </a:p>
        </p:txBody>
      </p:sp>
      <p:sp>
        <p:nvSpPr>
          <p:cNvPr id="3" name="Tekstvak 2">
            <a:extLst>
              <a:ext uri="{FF2B5EF4-FFF2-40B4-BE49-F238E27FC236}">
                <a16:creationId xmlns:a16="http://schemas.microsoft.com/office/drawing/2014/main" id="{7AA166AF-E0DB-448B-BD04-DB309A7909C9}"/>
              </a:ext>
            </a:extLst>
          </p:cNvPr>
          <p:cNvSpPr txBox="1"/>
          <p:nvPr/>
        </p:nvSpPr>
        <p:spPr>
          <a:xfrm>
            <a:off x="752475" y="1907084"/>
            <a:ext cx="10963275" cy="3231654"/>
          </a:xfrm>
          <a:prstGeom prst="rect">
            <a:avLst/>
          </a:prstGeom>
          <a:noFill/>
        </p:spPr>
        <p:txBody>
          <a:bodyPr wrap="square" rtlCol="0">
            <a:spAutoFit/>
          </a:bodyPr>
          <a:lstStyle/>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Contact met opdrachtgever: morgen 7 september van 11:00 uur tot 13:00 uur @ stadhuis</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Presentaties (</a:t>
            </a:r>
            <a:r>
              <a:rPr lang="nl-NL" sz="2400" err="1">
                <a:latin typeface="Arial" panose="020B0604020202020204" pitchFamily="34" charset="0"/>
                <a:cs typeface="Arial" panose="020B0604020202020204" pitchFamily="34" charset="0"/>
              </a:rPr>
              <a:t>Pecha</a:t>
            </a:r>
            <a:r>
              <a:rPr lang="nl-NL" sz="2400">
                <a:latin typeface="Arial" panose="020B0604020202020204" pitchFamily="34" charset="0"/>
                <a:cs typeface="Arial" panose="020B0604020202020204" pitchFamily="34" charset="0"/>
              </a:rPr>
              <a:t> </a:t>
            </a:r>
            <a:r>
              <a:rPr lang="nl-NL" sz="2400" err="1">
                <a:latin typeface="Arial" panose="020B0604020202020204" pitchFamily="34" charset="0"/>
                <a:cs typeface="Arial" panose="020B0604020202020204" pitchFamily="34" charset="0"/>
              </a:rPr>
              <a:t>Kucha</a:t>
            </a:r>
            <a:r>
              <a:rPr lang="nl-NL" sz="2400">
                <a:latin typeface="Arial" panose="020B0604020202020204" pitchFamily="34" charset="0"/>
                <a:cs typeface="Arial" panose="020B0604020202020204" pitchFamily="34" charset="0"/>
              </a:rPr>
              <a:t>) bij opdrachtgever op locatie: maandag 1 november tussen 10:00 uur en 11:30 uur</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Portfolio deadline (feedback </a:t>
            </a:r>
            <a:r>
              <a:rPr lang="nl-NL" sz="2400" err="1">
                <a:latin typeface="Arial" panose="020B0604020202020204" pitchFamily="34" charset="0"/>
                <a:cs typeface="Arial" panose="020B0604020202020204" pitchFamily="34" charset="0"/>
              </a:rPr>
              <a:t>friends</a:t>
            </a:r>
            <a:r>
              <a:rPr lang="nl-NL" sz="2400">
                <a:latin typeface="Arial" panose="020B0604020202020204" pitchFamily="34" charset="0"/>
                <a:cs typeface="Arial" panose="020B0604020202020204" pitchFamily="34" charset="0"/>
              </a:rPr>
              <a:t> + </a:t>
            </a:r>
            <a:r>
              <a:rPr lang="nl-NL" sz="2400" err="1">
                <a:latin typeface="Arial" panose="020B0604020202020204" pitchFamily="34" charset="0"/>
                <a:cs typeface="Arial" panose="020B0604020202020204" pitchFamily="34" charset="0"/>
              </a:rPr>
              <a:t>LA’s</a:t>
            </a:r>
            <a:r>
              <a:rPr lang="nl-NL" sz="2400">
                <a:latin typeface="Arial" panose="020B0604020202020204" pitchFamily="34" charset="0"/>
                <a:cs typeface="Arial" panose="020B0604020202020204" pitchFamily="34" charset="0"/>
              </a:rPr>
              <a:t>): 4 november 2021</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IBS Adviesrapport: 1 november 2021</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Kennistoets: 8 november 2021</a:t>
            </a:r>
          </a:p>
          <a:p>
            <a:pPr marL="285750" indent="-285750">
              <a:buFont typeface="Arial" panose="020B0604020202020204" pitchFamily="34" charset="0"/>
              <a:buChar char="•"/>
            </a:pPr>
            <a:endParaRPr lang="nl-NL"/>
          </a:p>
          <a:p>
            <a:pPr marL="285750" indent="-285750">
              <a:buFont typeface="Arial" panose="020B0604020202020204" pitchFamily="34" charset="0"/>
              <a:buChar char="•"/>
            </a:pPr>
            <a:endParaRPr lang="nl-NL"/>
          </a:p>
        </p:txBody>
      </p:sp>
    </p:spTree>
    <p:extLst>
      <p:ext uri="{BB962C8B-B14F-4D97-AF65-F5344CB8AC3E}">
        <p14:creationId xmlns:p14="http://schemas.microsoft.com/office/powerpoint/2010/main" val="1808714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AA166AF-E0DB-448B-BD04-DB309A7909C9}"/>
              </a:ext>
            </a:extLst>
          </p:cNvPr>
          <p:cNvSpPr txBox="1"/>
          <p:nvPr/>
        </p:nvSpPr>
        <p:spPr>
          <a:xfrm>
            <a:off x="838200" y="1825625"/>
            <a:ext cx="3117850" cy="4351338"/>
          </a:xfrm>
          <a:prstGeom prst="rect">
            <a:avLst/>
          </a:prstGeom>
          <a:noFill/>
        </p:spPr>
        <p:txBody>
          <a:bodyPr wrap="square" rtlCol="0" anchor="t">
            <a:normAutofit/>
          </a:bodyPr>
          <a:lstStyle/>
          <a:p>
            <a:pPr marL="285750" indent="-285750">
              <a:buFont typeface="Arial" panose="020B0604020202020204" pitchFamily="34" charset="0"/>
              <a:buChar char="•"/>
            </a:pPr>
            <a:endParaRPr lang="nl-NL" sz="2800" dirty="0"/>
          </a:p>
          <a:p>
            <a:pPr marL="342900" lvl="0" indent="-342900">
              <a:lnSpc>
                <a:spcPct val="10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Malika</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Fiene</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Lieke</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Nick</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Ankie</a:t>
            </a:r>
          </a:p>
          <a:p>
            <a:pPr marL="342900" lvl="0" indent="-342900">
              <a:lnSpc>
                <a:spcPct val="107000"/>
              </a:lnSpc>
              <a:spcAft>
                <a:spcPts val="800"/>
              </a:spcAft>
              <a:buFont typeface="+mj-lt"/>
              <a:buAutoNum type="arabicPeriod"/>
            </a:pPr>
            <a:r>
              <a:rPr lang="nl-NL" sz="2400" b="1" dirty="0">
                <a:effectLst/>
                <a:latin typeface="Arial" panose="020B0604020202020204" pitchFamily="34" charset="0"/>
                <a:ea typeface="Calibri" panose="020F0502020204030204" pitchFamily="34" charset="0"/>
                <a:cs typeface="Arial" panose="020B0604020202020204" pitchFamily="34" charset="0"/>
              </a:rPr>
              <a:t>Puck</a:t>
            </a:r>
          </a:p>
          <a:p>
            <a:pPr marL="285750" indent="-285750">
              <a:buFont typeface="Arial" panose="020B0604020202020204" pitchFamily="34" charset="0"/>
              <a:buChar char="•"/>
            </a:pPr>
            <a:endParaRPr lang="nl-NL" sz="2800" dirty="0"/>
          </a:p>
        </p:txBody>
      </p:sp>
      <p:sp>
        <p:nvSpPr>
          <p:cNvPr id="5" name="Tekstvak 4">
            <a:extLst>
              <a:ext uri="{FF2B5EF4-FFF2-40B4-BE49-F238E27FC236}">
                <a16:creationId xmlns:a16="http://schemas.microsoft.com/office/drawing/2014/main" id="{9A1334C8-97AB-4B48-A925-4638FA859B56}"/>
              </a:ext>
            </a:extLst>
          </p:cNvPr>
          <p:cNvSpPr txBox="1"/>
          <p:nvPr/>
        </p:nvSpPr>
        <p:spPr>
          <a:xfrm>
            <a:off x="4115538" y="1825625"/>
            <a:ext cx="7326313" cy="2540000"/>
          </a:xfrm>
          <a:prstGeom prst="rect">
            <a:avLst/>
          </a:prstGeom>
          <a:noFill/>
        </p:spPr>
        <p:txBody>
          <a:bodyPr wrap="square" anchor="t">
            <a:normAutofit fontScale="92500" lnSpcReduction="10000"/>
          </a:bodyPr>
          <a:lstStyle/>
          <a:p>
            <a:pPr>
              <a:lnSpc>
                <a:spcPct val="97000"/>
              </a:lnSpc>
              <a:spcAft>
                <a:spcPts val="800"/>
              </a:spcAft>
            </a:pPr>
            <a:r>
              <a:rPr lang="nl-NL" sz="2600" b="1"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nl-NL" sz="2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Isabelle</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Lucas</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Suus</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Maartje</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spcAft>
                <a:spcPts val="800"/>
              </a:spcAft>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Lobke</a:t>
            </a:r>
          </a:p>
          <a:p>
            <a:pPr marL="342900" lvl="0" indent="-342900">
              <a:lnSpc>
                <a:spcPct val="97000"/>
              </a:lnSpc>
              <a:spcAft>
                <a:spcPts val="800"/>
              </a:spcAft>
              <a:buFont typeface="+mj-lt"/>
              <a:buAutoNum type="arabicPeriod"/>
            </a:pPr>
            <a:r>
              <a:rPr lang="nl-NL" sz="2400" b="1" dirty="0">
                <a:latin typeface="Arial" panose="020B0604020202020204" pitchFamily="34" charset="0"/>
                <a:ea typeface="Calibri" panose="020F0502020204030204" pitchFamily="34" charset="0"/>
                <a:cs typeface="Arial" panose="020B0604020202020204" pitchFamily="34" charset="0"/>
              </a:rPr>
              <a:t>Kim</a:t>
            </a:r>
            <a:endParaRPr lang="nl-NL"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kstvak 6">
            <a:extLst>
              <a:ext uri="{FF2B5EF4-FFF2-40B4-BE49-F238E27FC236}">
                <a16:creationId xmlns:a16="http://schemas.microsoft.com/office/drawing/2014/main" id="{4113D332-55E6-448D-A1DB-403B16308830}"/>
              </a:ext>
            </a:extLst>
          </p:cNvPr>
          <p:cNvSpPr txBox="1"/>
          <p:nvPr/>
        </p:nvSpPr>
        <p:spPr>
          <a:xfrm>
            <a:off x="7690643" y="2442542"/>
            <a:ext cx="7326313" cy="1757363"/>
          </a:xfrm>
          <a:prstGeom prst="rect">
            <a:avLst/>
          </a:prstGeom>
          <a:noFill/>
        </p:spPr>
        <p:txBody>
          <a:bodyPr wrap="square" anchor="t">
            <a:noAutofit/>
          </a:bodyPr>
          <a:lstStyle/>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Jikke</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Luna</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Kim</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Madelief</a:t>
            </a:r>
            <a:endParaRPr lang="nl-NL"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97000"/>
              </a:lnSpc>
              <a:spcAft>
                <a:spcPts val="800"/>
              </a:spcAft>
              <a:buFont typeface="+mj-lt"/>
              <a:buAutoNum type="arabicPeriod"/>
            </a:pPr>
            <a:r>
              <a:rPr lang="nl-NL" sz="2400" b="1" dirty="0">
                <a:effectLst/>
                <a:latin typeface="Arial" panose="020B0604020202020204" pitchFamily="34" charset="0"/>
                <a:ea typeface="Times New Roman" panose="02020603050405020304" pitchFamily="18" charset="0"/>
                <a:cs typeface="Arial" panose="020B0604020202020204" pitchFamily="34" charset="0"/>
              </a:rPr>
              <a:t>Rosa</a:t>
            </a:r>
            <a:endParaRPr lang="nl-NL"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a:solidFill>
                  <a:schemeClr val="tx1"/>
                </a:solidFill>
                <a:latin typeface="+mj-lt"/>
                <a:ea typeface="+mj-ea"/>
                <a:cs typeface="+mj-cs"/>
              </a:rPr>
              <a:t>Groepsindeling Lifestyle</a:t>
            </a:r>
          </a:p>
        </p:txBody>
      </p:sp>
    </p:spTree>
    <p:extLst>
      <p:ext uri="{BB962C8B-B14F-4D97-AF65-F5344CB8AC3E}">
        <p14:creationId xmlns:p14="http://schemas.microsoft.com/office/powerpoint/2010/main" val="21728502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2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28">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4" name="Freeform: Shape 30">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1102368" y="3306515"/>
            <a:ext cx="3826286" cy="3215373"/>
          </a:xfrm>
        </p:spPr>
        <p:txBody>
          <a:bodyPr vert="horz" lIns="91440" tIns="45720" rIns="91440" bIns="45720" rtlCol="0" anchor="ctr">
            <a:normAutofit/>
          </a:bodyPr>
          <a:lstStyle/>
          <a:p>
            <a:pPr algn="ctr"/>
            <a:r>
              <a:rPr lang="en-US" kern="1200" err="1">
                <a:solidFill>
                  <a:schemeClr val="bg1"/>
                </a:solidFill>
                <a:latin typeface="+mj-lt"/>
                <a:ea typeface="+mj-ea"/>
                <a:cs typeface="+mj-cs"/>
              </a:rPr>
              <a:t>Groepsindeling</a:t>
            </a:r>
            <a:r>
              <a:rPr lang="en-US" kern="1200">
                <a:solidFill>
                  <a:schemeClr val="bg1"/>
                </a:solidFill>
                <a:latin typeface="+mj-lt"/>
                <a:ea typeface="+mj-ea"/>
                <a:cs typeface="+mj-cs"/>
              </a:rPr>
              <a:t> </a:t>
            </a:r>
            <a:r>
              <a:rPr lang="en-US">
                <a:solidFill>
                  <a:schemeClr val="bg1"/>
                </a:solidFill>
              </a:rPr>
              <a:t>Vrijetijd</a:t>
            </a:r>
            <a:endParaRPr lang="en-US" kern="1200">
              <a:solidFill>
                <a:schemeClr val="bg1"/>
              </a:solidFill>
              <a:latin typeface="+mj-lt"/>
              <a:cs typeface="Calibri Light"/>
            </a:endParaRPr>
          </a:p>
        </p:txBody>
      </p:sp>
      <p:sp>
        <p:nvSpPr>
          <p:cNvPr id="55" name="Freeform: Shape 32">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56" name="Freeform: Shape 34">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57" name="Freeform: Shape 36">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8" name="Freeform: Shape 38">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 name="Tekstvak 4">
            <a:extLst>
              <a:ext uri="{FF2B5EF4-FFF2-40B4-BE49-F238E27FC236}">
                <a16:creationId xmlns:a16="http://schemas.microsoft.com/office/drawing/2014/main" id="{A39ADD07-8010-4800-8E56-F016737073DD}"/>
              </a:ext>
            </a:extLst>
          </p:cNvPr>
          <p:cNvSpPr txBox="1"/>
          <p:nvPr/>
        </p:nvSpPr>
        <p:spPr>
          <a:xfrm>
            <a:off x="5211448" y="706508"/>
            <a:ext cx="5217173" cy="4351338"/>
          </a:xfrm>
          <a:prstGeom prst="rect">
            <a:avLst/>
          </a:prstGeom>
        </p:spPr>
        <p:txBody>
          <a:bodyPr vert="horz" lIns="91440" tIns="45720" rIns="91440" bIns="45720" rtlCol="0" anchor="t">
            <a:normAutofit lnSpcReduction="10000"/>
          </a:bodyPr>
          <a:lstStyle/>
          <a:p>
            <a:pPr indent="-228600">
              <a:lnSpc>
                <a:spcPct val="90000"/>
              </a:lnSpc>
              <a:buFont typeface="Arial" panose="020B0604020202020204" pitchFamily="34" charset="0"/>
              <a:buChar char="•"/>
            </a:pPr>
            <a:r>
              <a:rPr lang="en-US" b="1">
                <a:solidFill>
                  <a:schemeClr val="bg1"/>
                </a:solidFill>
              </a:rPr>
              <a:t>Groep </a:t>
            </a:r>
            <a:endParaRPr lang="en-US" b="1" dirty="0">
              <a:solidFill>
                <a:schemeClr val="bg1"/>
              </a:solidFill>
            </a:endParaRPr>
          </a:p>
          <a:p>
            <a:pPr marL="285750" indent="-228600">
              <a:lnSpc>
                <a:spcPct val="90000"/>
              </a:lnSpc>
              <a:buFont typeface="Arial" panose="020B0604020202020204" pitchFamily="34" charset="0"/>
              <a:buChar char="•"/>
            </a:pPr>
            <a:r>
              <a:rPr lang="en-US" dirty="0">
                <a:solidFill>
                  <a:schemeClr val="bg1"/>
                </a:solidFill>
              </a:rPr>
              <a:t>Davide</a:t>
            </a:r>
          </a:p>
          <a:p>
            <a:pPr marL="285750" indent="-228600">
              <a:lnSpc>
                <a:spcPct val="90000"/>
              </a:lnSpc>
              <a:buFont typeface="Arial" panose="020B0604020202020204" pitchFamily="34" charset="0"/>
              <a:buChar char="•"/>
            </a:pPr>
            <a:r>
              <a:rPr lang="en-US" dirty="0">
                <a:solidFill>
                  <a:schemeClr val="bg1"/>
                </a:solidFill>
              </a:rPr>
              <a:t>Milou</a:t>
            </a:r>
          </a:p>
          <a:p>
            <a:pPr marL="285750" indent="-228600">
              <a:lnSpc>
                <a:spcPct val="90000"/>
              </a:lnSpc>
              <a:buFont typeface="Arial" panose="020B0604020202020204" pitchFamily="34" charset="0"/>
              <a:buChar char="•"/>
            </a:pPr>
            <a:r>
              <a:rPr lang="en-US" dirty="0">
                <a:solidFill>
                  <a:schemeClr val="bg1"/>
                </a:solidFill>
              </a:rPr>
              <a:t>Florieke</a:t>
            </a:r>
          </a:p>
          <a:p>
            <a:pPr marL="285750" indent="-228600">
              <a:lnSpc>
                <a:spcPct val="90000"/>
              </a:lnSpc>
              <a:buFont typeface="Arial" panose="020B0604020202020204" pitchFamily="34" charset="0"/>
              <a:buChar char="•"/>
            </a:pPr>
            <a:r>
              <a:rPr lang="en-US" dirty="0">
                <a:solidFill>
                  <a:schemeClr val="bg1"/>
                </a:solidFill>
              </a:rPr>
              <a:t>Jimmy</a:t>
            </a:r>
          </a:p>
          <a:p>
            <a:pPr marL="285750" indent="-228600">
              <a:lnSpc>
                <a:spcPct val="90000"/>
              </a:lnSpc>
              <a:buFont typeface="Arial" panose="020B0604020202020204" pitchFamily="34" charset="0"/>
              <a:buChar char="•"/>
            </a:pPr>
            <a:r>
              <a:rPr lang="en-US" dirty="0">
                <a:solidFill>
                  <a:schemeClr val="bg1"/>
                </a:solidFill>
              </a:rPr>
              <a:t>Lars			</a:t>
            </a:r>
            <a:r>
              <a:rPr lang="en-US" b="1">
                <a:solidFill>
                  <a:schemeClr val="bg1"/>
                </a:solidFill>
              </a:rPr>
              <a:t>Groep</a:t>
            </a:r>
            <a:r>
              <a:rPr lang="en-US">
                <a:solidFill>
                  <a:schemeClr val="bg1"/>
                </a:solidFill>
              </a:rPr>
              <a:t> </a:t>
            </a:r>
            <a:endParaRPr lang="en-US">
              <a:solidFill>
                <a:schemeClr val="bg1"/>
              </a:solidFill>
              <a:cs typeface="Calibri"/>
            </a:endParaRPr>
          </a:p>
          <a:p>
            <a:pPr marL="3028950" lvl="6" indent="-228600">
              <a:lnSpc>
                <a:spcPct val="90000"/>
              </a:lnSpc>
              <a:buFont typeface="Arial" panose="020B0604020202020204" pitchFamily="34" charset="0"/>
              <a:buChar char="•"/>
            </a:pPr>
            <a:r>
              <a:rPr lang="en-US" dirty="0">
                <a:solidFill>
                  <a:schemeClr val="bg1"/>
                </a:solidFill>
              </a:rPr>
              <a:t>Pippie</a:t>
            </a:r>
          </a:p>
          <a:p>
            <a:pPr marL="3028950" lvl="6" indent="-228600">
              <a:lnSpc>
                <a:spcPct val="90000"/>
              </a:lnSpc>
              <a:buFont typeface="Arial" panose="020B0604020202020204" pitchFamily="34" charset="0"/>
              <a:buChar char="•"/>
            </a:pPr>
            <a:r>
              <a:rPr lang="en-US" dirty="0">
                <a:solidFill>
                  <a:schemeClr val="bg1"/>
                </a:solidFill>
              </a:rPr>
              <a:t>Beau </a:t>
            </a:r>
          </a:p>
          <a:p>
            <a:pPr marL="3028950" lvl="6" indent="-228600">
              <a:lnSpc>
                <a:spcPct val="90000"/>
              </a:lnSpc>
              <a:buFont typeface="Arial" panose="020B0604020202020204" pitchFamily="34" charset="0"/>
              <a:buChar char="•"/>
            </a:pPr>
            <a:r>
              <a:rPr lang="en-US" dirty="0">
                <a:solidFill>
                  <a:schemeClr val="bg1"/>
                </a:solidFill>
              </a:rPr>
              <a:t>Lyès</a:t>
            </a:r>
          </a:p>
          <a:p>
            <a:pPr marL="3028950" lvl="6" indent="-228600">
              <a:lnSpc>
                <a:spcPct val="90000"/>
              </a:lnSpc>
              <a:buFont typeface="Arial" panose="020B0604020202020204" pitchFamily="34" charset="0"/>
              <a:buChar char="•"/>
            </a:pPr>
            <a:r>
              <a:rPr lang="en-US" dirty="0">
                <a:solidFill>
                  <a:schemeClr val="bg1"/>
                </a:solidFill>
              </a:rPr>
              <a:t>Bjorn </a:t>
            </a:r>
          </a:p>
          <a:p>
            <a:pPr marL="3028950" lvl="6" indent="-228600">
              <a:lnSpc>
                <a:spcPct val="90000"/>
              </a:lnSpc>
              <a:buFont typeface="Arial" panose="020B0604020202020204" pitchFamily="34" charset="0"/>
              <a:buChar char="•"/>
            </a:pPr>
            <a:r>
              <a:rPr lang="en-US" dirty="0">
                <a:solidFill>
                  <a:schemeClr val="bg1"/>
                </a:solidFill>
              </a:rPr>
              <a:t>Pim</a:t>
            </a:r>
          </a:p>
          <a:p>
            <a:pPr marL="285750" indent="-228600">
              <a:lnSpc>
                <a:spcPct val="90000"/>
              </a:lnSpc>
              <a:buFont typeface="Arial" panose="020B0604020202020204" pitchFamily="34" charset="0"/>
              <a:buChar char="•"/>
            </a:pPr>
            <a:endParaRPr lang="en-US" sz="1500" dirty="0">
              <a:solidFill>
                <a:schemeClr val="bg1"/>
              </a:solidFill>
            </a:endParaRPr>
          </a:p>
          <a:p>
            <a:pPr indent="-228600">
              <a:lnSpc>
                <a:spcPct val="90000"/>
              </a:lnSpc>
              <a:buFont typeface="Arial" panose="020B0604020202020204" pitchFamily="34" charset="0"/>
              <a:buChar char="•"/>
            </a:pPr>
            <a:r>
              <a:rPr lang="en-US" b="1">
                <a:solidFill>
                  <a:schemeClr val="bg1"/>
                </a:solidFill>
              </a:rPr>
              <a:t>Groep </a:t>
            </a:r>
            <a:endParaRPr lang="en-US" b="1">
              <a:solidFill>
                <a:schemeClr val="bg1"/>
              </a:solidFill>
              <a:cs typeface="Calibri"/>
            </a:endParaRPr>
          </a:p>
          <a:p>
            <a:pPr marL="342900" lvl="0" indent="-228600">
              <a:lnSpc>
                <a:spcPct val="90000"/>
              </a:lnSpc>
              <a:buFont typeface="Arial" panose="020B0604020202020204" pitchFamily="34" charset="0"/>
              <a:buChar char="•"/>
            </a:pPr>
            <a:r>
              <a:rPr lang="en-US" dirty="0">
                <a:solidFill>
                  <a:schemeClr val="bg1"/>
                </a:solidFill>
                <a:effectLst/>
              </a:rPr>
              <a:t>Maud</a:t>
            </a:r>
          </a:p>
          <a:p>
            <a:pPr marL="342900" lvl="0" indent="-228600">
              <a:lnSpc>
                <a:spcPct val="90000"/>
              </a:lnSpc>
              <a:buFont typeface="Arial" panose="020B0604020202020204" pitchFamily="34" charset="0"/>
              <a:buChar char="•"/>
            </a:pPr>
            <a:r>
              <a:rPr lang="en-US" dirty="0">
                <a:solidFill>
                  <a:schemeClr val="bg1"/>
                </a:solidFill>
                <a:effectLst/>
              </a:rPr>
              <a:t>Mathijn</a:t>
            </a:r>
          </a:p>
          <a:p>
            <a:pPr marL="342900" lvl="0" indent="-228600">
              <a:lnSpc>
                <a:spcPct val="90000"/>
              </a:lnSpc>
              <a:buFont typeface="Arial" panose="020B0604020202020204" pitchFamily="34" charset="0"/>
              <a:buChar char="•"/>
            </a:pPr>
            <a:r>
              <a:rPr lang="en-US" dirty="0">
                <a:solidFill>
                  <a:schemeClr val="bg1"/>
                </a:solidFill>
                <a:effectLst/>
              </a:rPr>
              <a:t>Martijn</a:t>
            </a:r>
          </a:p>
          <a:p>
            <a:pPr marL="342900" indent="-228600">
              <a:lnSpc>
                <a:spcPct val="90000"/>
              </a:lnSpc>
              <a:buFont typeface="Arial" panose="020B0604020202020204" pitchFamily="34" charset="0"/>
              <a:buChar char="•"/>
            </a:pPr>
            <a:r>
              <a:rPr lang="en-US">
                <a:solidFill>
                  <a:schemeClr val="bg1"/>
                </a:solidFill>
                <a:cs typeface="Calibri"/>
              </a:rPr>
              <a:t>Jurre</a:t>
            </a:r>
            <a:endParaRPr lang="en-US">
              <a:solidFill>
                <a:schemeClr val="bg1"/>
              </a:solidFill>
            </a:endParaRPr>
          </a:p>
          <a:p>
            <a:pPr marL="342900" lvl="0" indent="-228600">
              <a:lnSpc>
                <a:spcPct val="90000"/>
              </a:lnSpc>
              <a:buFont typeface="Arial" panose="020B0604020202020204" pitchFamily="34" charset="0"/>
              <a:buChar char="•"/>
            </a:pPr>
            <a:r>
              <a:rPr lang="en-US" dirty="0">
                <a:solidFill>
                  <a:schemeClr val="bg1"/>
                </a:solidFill>
                <a:effectLst/>
              </a:rPr>
              <a:t>Bas</a:t>
            </a:r>
          </a:p>
          <a:p>
            <a:pPr marL="342900" lvl="0" indent="-228600">
              <a:lnSpc>
                <a:spcPct val="90000"/>
              </a:lnSpc>
              <a:spcAft>
                <a:spcPts val="800"/>
              </a:spcAft>
              <a:buFont typeface="Arial" panose="020B0604020202020204" pitchFamily="34" charset="0"/>
              <a:buChar char="•"/>
            </a:pPr>
            <a:r>
              <a:rPr lang="en-US" dirty="0">
                <a:solidFill>
                  <a:schemeClr val="bg1"/>
                </a:solidFill>
                <a:effectLst/>
              </a:rPr>
              <a:t>Loek</a:t>
            </a:r>
            <a:endParaRPr lang="en-US">
              <a:solidFill>
                <a:schemeClr val="bg1"/>
              </a:solidFill>
              <a:effectLst/>
            </a:endParaRPr>
          </a:p>
          <a:p>
            <a:pPr marL="342900" indent="-228600">
              <a:lnSpc>
                <a:spcPct val="90000"/>
              </a:lnSpc>
              <a:spcAft>
                <a:spcPts val="800"/>
              </a:spcAft>
              <a:buFont typeface="Arial" panose="020B0604020202020204" pitchFamily="34" charset="0"/>
              <a:buChar char="•"/>
            </a:pPr>
            <a:endParaRPr lang="en-US">
              <a:solidFill>
                <a:schemeClr val="bg1"/>
              </a:solidFill>
              <a:cs typeface="Calibri"/>
            </a:endParaRPr>
          </a:p>
          <a:p>
            <a:pPr marL="285750" indent="-228600">
              <a:lnSpc>
                <a:spcPct val="90000"/>
              </a:lnSpc>
              <a:buFont typeface="Arial" panose="020B0604020202020204" pitchFamily="34" charset="0"/>
              <a:buChar char="•"/>
            </a:pPr>
            <a:endParaRPr lang="en-US" sz="1500">
              <a:solidFill>
                <a:schemeClr val="bg1"/>
              </a:solidFill>
              <a:cs typeface="Calibri" panose="020F0502020204030204"/>
            </a:endParaRPr>
          </a:p>
        </p:txBody>
      </p:sp>
      <p:grpSp>
        <p:nvGrpSpPr>
          <p:cNvPr id="59"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60" name="Freeform: Shape 41">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61" name="Freeform: Shape 42">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62" name="Freeform: Shape 43">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63" name="Freeform: Shape 44">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64" name="Freeform: Shape 45">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Tekstvak 2">
            <a:extLst>
              <a:ext uri="{FF2B5EF4-FFF2-40B4-BE49-F238E27FC236}">
                <a16:creationId xmlns:a16="http://schemas.microsoft.com/office/drawing/2014/main" id="{7AA166AF-E0DB-448B-BD04-DB309A7909C9}"/>
              </a:ext>
            </a:extLst>
          </p:cNvPr>
          <p:cNvSpPr txBox="1"/>
          <p:nvPr/>
        </p:nvSpPr>
        <p:spPr>
          <a:xfrm>
            <a:off x="828675" y="2038350"/>
            <a:ext cx="10963275" cy="723275"/>
          </a:xfrm>
          <a:prstGeom prst="rect">
            <a:avLst/>
          </a:prstGeom>
          <a:noFill/>
        </p:spPr>
        <p:txBody>
          <a:bodyPr wrap="square" rtlCol="0">
            <a:spAutoFit/>
          </a:bodyPr>
          <a:lstStyle/>
          <a:p>
            <a:pPr marL="285750" indent="-285750">
              <a:spcAft>
                <a:spcPts val="600"/>
              </a:spcAft>
              <a:buFont typeface="Arial" panose="020B0604020202020204" pitchFamily="34" charset="0"/>
              <a:buChar char="•"/>
            </a:pPr>
            <a:endParaRPr lang="nl-NL"/>
          </a:p>
          <a:p>
            <a:pPr marL="285750" indent="-285750">
              <a:spcAft>
                <a:spcPts val="600"/>
              </a:spcAft>
              <a:buFont typeface="Arial" panose="020B0604020202020204" pitchFamily="34" charset="0"/>
              <a:buChar char="•"/>
            </a:pPr>
            <a:endParaRPr lang="nl-NL"/>
          </a:p>
        </p:txBody>
      </p:sp>
    </p:spTree>
    <p:extLst>
      <p:ext uri="{BB962C8B-B14F-4D97-AF65-F5344CB8AC3E}">
        <p14:creationId xmlns:p14="http://schemas.microsoft.com/office/powerpoint/2010/main" val="3979740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1014141" y="1450655"/>
            <a:ext cx="3932030" cy="3956690"/>
          </a:xfrm>
        </p:spPr>
        <p:txBody>
          <a:bodyPr vert="horz" lIns="91440" tIns="45720" rIns="91440" bIns="45720" rtlCol="0" anchor="ctr">
            <a:normAutofit/>
          </a:bodyPr>
          <a:lstStyle/>
          <a:p>
            <a:r>
              <a:rPr lang="en-US" kern="1200">
                <a:solidFill>
                  <a:schemeClr val="bg1"/>
                </a:solidFill>
                <a:latin typeface="+mj-lt"/>
                <a:ea typeface="+mj-ea"/>
                <a:cs typeface="+mj-cs"/>
              </a:rPr>
              <a:t>Groepsindeling Stad &amp; Wijk</a:t>
            </a:r>
          </a:p>
        </p:txBody>
      </p:sp>
      <p:cxnSp>
        <p:nvCxnSpPr>
          <p:cNvPr id="31" name="Straight Connector 30">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kstvak 4">
            <a:extLst>
              <a:ext uri="{FF2B5EF4-FFF2-40B4-BE49-F238E27FC236}">
                <a16:creationId xmlns:a16="http://schemas.microsoft.com/office/drawing/2014/main" id="{20CC5A2A-1A85-496E-88FE-1C6B24867979}"/>
              </a:ext>
            </a:extLst>
          </p:cNvPr>
          <p:cNvSpPr txBox="1"/>
          <p:nvPr/>
        </p:nvSpPr>
        <p:spPr>
          <a:xfrm>
            <a:off x="6096000" y="1108061"/>
            <a:ext cx="5008901" cy="4571972"/>
          </a:xfrm>
          <a:prstGeom prst="rect">
            <a:avLst/>
          </a:prstGeom>
        </p:spPr>
        <p:txBody>
          <a:bodyPr vert="horz" lIns="91440" tIns="45720" rIns="91440" bIns="45720" rtlCol="0" anchor="ctr">
            <a:normAutofit/>
          </a:bodyPr>
          <a:lstStyle/>
          <a:p>
            <a:pPr indent="-228600">
              <a:lnSpc>
                <a:spcPct val="90000"/>
              </a:lnSpc>
              <a:spcAft>
                <a:spcPts val="800"/>
              </a:spcAft>
              <a:buFont typeface="Arial" panose="020B0604020202020204" pitchFamily="34" charset="0"/>
              <a:buChar char="•"/>
            </a:pPr>
            <a:r>
              <a:rPr lang="en-US" sz="2000" b="1">
                <a:solidFill>
                  <a:schemeClr val="bg1"/>
                </a:solidFill>
                <a:effectLst/>
              </a:rPr>
              <a:t>Groep </a:t>
            </a:r>
            <a:endParaRPr lang="en-US" sz="2000">
              <a:solidFill>
                <a:schemeClr val="bg1"/>
              </a:solidFill>
              <a:effectLst/>
            </a:endParaRPr>
          </a:p>
          <a:p>
            <a:pPr marL="342900" lvl="0" indent="-228600">
              <a:lnSpc>
                <a:spcPct val="90000"/>
              </a:lnSpc>
              <a:buFont typeface="Arial" panose="020B0604020202020204" pitchFamily="34" charset="0"/>
              <a:buChar char="•"/>
            </a:pPr>
            <a:r>
              <a:rPr lang="en-US" sz="2000">
                <a:solidFill>
                  <a:schemeClr val="bg1"/>
                </a:solidFill>
                <a:effectLst/>
              </a:rPr>
              <a:t>Amy </a:t>
            </a:r>
          </a:p>
          <a:p>
            <a:pPr marL="342900" lvl="0" indent="-228600">
              <a:lnSpc>
                <a:spcPct val="90000"/>
              </a:lnSpc>
              <a:buFont typeface="Arial" panose="020B0604020202020204" pitchFamily="34" charset="0"/>
              <a:buChar char="•"/>
            </a:pPr>
            <a:r>
              <a:rPr lang="en-US" sz="2000">
                <a:solidFill>
                  <a:schemeClr val="bg1"/>
                </a:solidFill>
                <a:effectLst/>
              </a:rPr>
              <a:t>Niels </a:t>
            </a:r>
          </a:p>
          <a:p>
            <a:pPr marL="342900" lvl="0" indent="-228600">
              <a:lnSpc>
                <a:spcPct val="90000"/>
              </a:lnSpc>
              <a:buFont typeface="Arial" panose="020B0604020202020204" pitchFamily="34" charset="0"/>
              <a:buChar char="•"/>
            </a:pPr>
            <a:r>
              <a:rPr lang="en-US" sz="2000">
                <a:solidFill>
                  <a:schemeClr val="bg1"/>
                </a:solidFill>
                <a:effectLst/>
              </a:rPr>
              <a:t>Bente </a:t>
            </a:r>
          </a:p>
          <a:p>
            <a:pPr marL="342900" lvl="0" indent="-228600">
              <a:lnSpc>
                <a:spcPct val="90000"/>
              </a:lnSpc>
              <a:buFont typeface="Arial" panose="020B0604020202020204" pitchFamily="34" charset="0"/>
              <a:buChar char="•"/>
            </a:pPr>
            <a:r>
              <a:rPr lang="en-US" sz="2000">
                <a:solidFill>
                  <a:schemeClr val="bg1"/>
                </a:solidFill>
                <a:effectLst/>
              </a:rPr>
              <a:t>Lieke </a:t>
            </a:r>
          </a:p>
          <a:p>
            <a:pPr marL="342900" lvl="0" indent="-228600">
              <a:lnSpc>
                <a:spcPct val="90000"/>
              </a:lnSpc>
              <a:spcAft>
                <a:spcPts val="800"/>
              </a:spcAft>
              <a:buFont typeface="Arial" panose="020B0604020202020204" pitchFamily="34" charset="0"/>
              <a:buChar char="•"/>
            </a:pPr>
            <a:r>
              <a:rPr lang="en-US" sz="2000">
                <a:solidFill>
                  <a:schemeClr val="bg1"/>
                </a:solidFill>
                <a:effectLst/>
              </a:rPr>
              <a:t>Lody </a:t>
            </a:r>
          </a:p>
          <a:p>
            <a:pPr marL="114300" lvl="0" indent="-228600">
              <a:lnSpc>
                <a:spcPct val="90000"/>
              </a:lnSpc>
              <a:spcAft>
                <a:spcPts val="800"/>
              </a:spcAft>
              <a:buFont typeface="Arial" panose="020B0604020202020204" pitchFamily="34" charset="0"/>
              <a:buChar char="•"/>
            </a:pPr>
            <a:endParaRPr lang="en-US" sz="2000">
              <a:solidFill>
                <a:schemeClr val="bg1"/>
              </a:solidFill>
              <a:effectLst/>
            </a:endParaRPr>
          </a:p>
          <a:p>
            <a:pPr indent="-228600">
              <a:lnSpc>
                <a:spcPct val="90000"/>
              </a:lnSpc>
              <a:spcAft>
                <a:spcPts val="800"/>
              </a:spcAft>
              <a:buFont typeface="Arial" panose="020B0604020202020204" pitchFamily="34" charset="0"/>
              <a:buChar char="•"/>
            </a:pPr>
            <a:r>
              <a:rPr lang="en-US" sz="2000" b="1">
                <a:solidFill>
                  <a:schemeClr val="bg1"/>
                </a:solidFill>
                <a:effectLst/>
              </a:rPr>
              <a:t>Groep  </a:t>
            </a:r>
            <a:endParaRPr lang="en-US" sz="2000">
              <a:solidFill>
                <a:schemeClr val="bg1"/>
              </a:solidFill>
              <a:effectLst/>
            </a:endParaRPr>
          </a:p>
          <a:p>
            <a:pPr marL="342900" lvl="0" indent="-228600">
              <a:lnSpc>
                <a:spcPct val="90000"/>
              </a:lnSpc>
              <a:buFont typeface="Arial" panose="020B0604020202020204" pitchFamily="34" charset="0"/>
              <a:buChar char="•"/>
            </a:pPr>
            <a:r>
              <a:rPr lang="en-US" sz="2000">
                <a:solidFill>
                  <a:schemeClr val="bg1"/>
                </a:solidFill>
                <a:effectLst/>
              </a:rPr>
              <a:t>Febe</a:t>
            </a:r>
          </a:p>
          <a:p>
            <a:pPr marL="342900" lvl="0" indent="-228600">
              <a:lnSpc>
                <a:spcPct val="90000"/>
              </a:lnSpc>
              <a:buFont typeface="Arial" panose="020B0604020202020204" pitchFamily="34" charset="0"/>
              <a:buChar char="•"/>
            </a:pPr>
            <a:r>
              <a:rPr lang="en-US" sz="2000">
                <a:solidFill>
                  <a:schemeClr val="bg1"/>
                </a:solidFill>
                <a:effectLst/>
              </a:rPr>
              <a:t>Inge</a:t>
            </a:r>
          </a:p>
          <a:p>
            <a:pPr marL="342900" lvl="0" indent="-228600">
              <a:lnSpc>
                <a:spcPct val="90000"/>
              </a:lnSpc>
              <a:buFont typeface="Arial" panose="020B0604020202020204" pitchFamily="34" charset="0"/>
              <a:buChar char="•"/>
            </a:pPr>
            <a:r>
              <a:rPr lang="en-US" sz="2000">
                <a:solidFill>
                  <a:schemeClr val="bg1"/>
                </a:solidFill>
                <a:effectLst/>
              </a:rPr>
              <a:t>Ivar</a:t>
            </a:r>
          </a:p>
          <a:p>
            <a:pPr marL="342900" lvl="0" indent="-228600">
              <a:lnSpc>
                <a:spcPct val="90000"/>
              </a:lnSpc>
              <a:spcAft>
                <a:spcPts val="800"/>
              </a:spcAft>
              <a:buFont typeface="Arial" panose="020B0604020202020204" pitchFamily="34" charset="0"/>
              <a:buChar char="•"/>
            </a:pPr>
            <a:r>
              <a:rPr lang="en-US" sz="2000">
                <a:solidFill>
                  <a:schemeClr val="bg1"/>
                </a:solidFill>
                <a:effectLst/>
              </a:rPr>
              <a:t>Noah </a:t>
            </a:r>
          </a:p>
        </p:txBody>
      </p:sp>
      <p:sp>
        <p:nvSpPr>
          <p:cNvPr id="3" name="Tekstvak 2">
            <a:extLst>
              <a:ext uri="{FF2B5EF4-FFF2-40B4-BE49-F238E27FC236}">
                <a16:creationId xmlns:a16="http://schemas.microsoft.com/office/drawing/2014/main" id="{7AA166AF-E0DB-448B-BD04-DB309A7909C9}"/>
              </a:ext>
            </a:extLst>
          </p:cNvPr>
          <p:cNvSpPr txBox="1"/>
          <p:nvPr/>
        </p:nvSpPr>
        <p:spPr>
          <a:xfrm>
            <a:off x="828675" y="2038350"/>
            <a:ext cx="10963275" cy="723275"/>
          </a:xfrm>
          <a:prstGeom prst="rect">
            <a:avLst/>
          </a:prstGeom>
          <a:noFill/>
        </p:spPr>
        <p:txBody>
          <a:bodyPr wrap="square" rtlCol="0">
            <a:spAutoFit/>
          </a:bodyPr>
          <a:lstStyle/>
          <a:p>
            <a:pPr marL="285750" indent="-285750">
              <a:spcAft>
                <a:spcPts val="600"/>
              </a:spcAft>
              <a:buFont typeface="Arial" panose="020B0604020202020204" pitchFamily="34" charset="0"/>
              <a:buChar char="•"/>
            </a:pPr>
            <a:endParaRPr lang="nl-NL"/>
          </a:p>
          <a:p>
            <a:pPr marL="285750" indent="-285750">
              <a:spcAft>
                <a:spcPts val="600"/>
              </a:spcAft>
              <a:buFont typeface="Arial" panose="020B0604020202020204" pitchFamily="34" charset="0"/>
              <a:buChar char="•"/>
            </a:pPr>
            <a:endParaRPr lang="nl-NL"/>
          </a:p>
        </p:txBody>
      </p:sp>
    </p:spTree>
    <p:extLst>
      <p:ext uri="{BB962C8B-B14F-4D97-AF65-F5344CB8AC3E}">
        <p14:creationId xmlns:p14="http://schemas.microsoft.com/office/powerpoint/2010/main" val="698677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284" y="575361"/>
            <a:ext cx="570727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1748452"/>
            <a:ext cx="4974771" cy="3587786"/>
          </a:xfrm>
        </p:spPr>
        <p:txBody>
          <a:bodyPr vert="horz" lIns="91440" tIns="45720" rIns="91440" bIns="45720" rtlCol="0" anchor="ctr">
            <a:normAutofit/>
          </a:bodyPr>
          <a:lstStyle/>
          <a:p>
            <a:pPr algn="ctr"/>
            <a:r>
              <a:rPr lang="en-US" kern="1200">
                <a:solidFill>
                  <a:schemeClr val="bg1"/>
                </a:solidFill>
                <a:latin typeface="+mj-lt"/>
                <a:ea typeface="+mj-ea"/>
                <a:cs typeface="+mj-cs"/>
              </a:rPr>
              <a:t>Groepsindeling Water &amp; Energie</a:t>
            </a:r>
          </a:p>
        </p:txBody>
      </p:sp>
      <p:grpSp>
        <p:nvGrpSpPr>
          <p:cNvPr id="23"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3117" y="1193254"/>
            <a:ext cx="1291642" cy="429215"/>
            <a:chOff x="2504802" y="1755501"/>
            <a:chExt cx="1598829" cy="531293"/>
          </a:xfrm>
          <a:solidFill>
            <a:schemeClr val="bg1"/>
          </a:solidFill>
        </p:grpSpPr>
        <p:sp>
          <p:nvSpPr>
            <p:cNvPr id="24" name="Freeform: Shape 23">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27"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9"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1"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4" y="4748270"/>
            <a:ext cx="1330536" cy="1330521"/>
            <a:chOff x="5734037" y="3067039"/>
            <a:chExt cx="724483" cy="724489"/>
          </a:xfrm>
          <a:solidFill>
            <a:schemeClr val="bg1"/>
          </a:solidFill>
        </p:grpSpPr>
        <p:sp>
          <p:nvSpPr>
            <p:cNvPr id="32" name="Freeform: Shape 31">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202"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4" y="4748270"/>
            <a:ext cx="1330536" cy="1330521"/>
            <a:chOff x="5734037" y="3067039"/>
            <a:chExt cx="724483" cy="724489"/>
          </a:xfrm>
          <a:solidFill>
            <a:schemeClr val="bg1">
              <a:alpha val="60000"/>
            </a:schemeClr>
          </a:solidFill>
        </p:grpSpPr>
        <p:sp>
          <p:nvSpPr>
            <p:cNvPr id="203" name="Freeform: Shape 202">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5" name="Tekstvak 4">
            <a:extLst>
              <a:ext uri="{FF2B5EF4-FFF2-40B4-BE49-F238E27FC236}">
                <a16:creationId xmlns:a16="http://schemas.microsoft.com/office/drawing/2014/main" id="{5C0602C0-B41F-485C-8396-90FF76AFD4DC}"/>
              </a:ext>
            </a:extLst>
          </p:cNvPr>
          <p:cNvSpPr txBox="1"/>
          <p:nvPr/>
        </p:nvSpPr>
        <p:spPr>
          <a:xfrm>
            <a:off x="6477270" y="1130846"/>
            <a:ext cx="4974771" cy="4351338"/>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r>
              <a:rPr lang="en-US" b="1" dirty="0" err="1">
                <a:solidFill>
                  <a:schemeClr val="bg1"/>
                </a:solidFill>
                <a:effectLst/>
              </a:rPr>
              <a:t>Groep</a:t>
            </a:r>
            <a:r>
              <a:rPr lang="en-US" b="1" dirty="0">
                <a:solidFill>
                  <a:schemeClr val="bg1"/>
                </a:solidFill>
                <a:effectLst/>
              </a:rPr>
              <a:t> </a:t>
            </a:r>
            <a:endParaRPr lang="en-US" dirty="0">
              <a:solidFill>
                <a:schemeClr val="bg1"/>
              </a:solidFill>
              <a:effectLst/>
            </a:endParaRPr>
          </a:p>
          <a:p>
            <a:pPr marL="342900" lvl="0" indent="-228600">
              <a:lnSpc>
                <a:spcPct val="90000"/>
              </a:lnSpc>
              <a:buFont typeface="Arial" panose="020B0604020202020204" pitchFamily="34" charset="0"/>
              <a:buChar char="•"/>
            </a:pPr>
            <a:r>
              <a:rPr lang="en-US" dirty="0">
                <a:solidFill>
                  <a:schemeClr val="bg1"/>
                </a:solidFill>
                <a:effectLst/>
              </a:rPr>
              <a:t>Charlotte </a:t>
            </a:r>
            <a:r>
              <a:rPr lang="en-US" dirty="0" err="1">
                <a:solidFill>
                  <a:schemeClr val="bg1"/>
                </a:solidFill>
                <a:effectLst/>
              </a:rPr>
              <a:t>vd</a:t>
            </a:r>
            <a:r>
              <a:rPr lang="en-US" dirty="0">
                <a:solidFill>
                  <a:schemeClr val="bg1"/>
                </a:solidFill>
                <a:effectLst/>
              </a:rPr>
              <a:t> Velden</a:t>
            </a:r>
          </a:p>
          <a:p>
            <a:pPr marL="342900" lvl="0" indent="-228600">
              <a:lnSpc>
                <a:spcPct val="90000"/>
              </a:lnSpc>
              <a:buFont typeface="Arial" panose="020B0604020202020204" pitchFamily="34" charset="0"/>
              <a:buChar char="•"/>
            </a:pPr>
            <a:r>
              <a:rPr lang="en-US" dirty="0">
                <a:solidFill>
                  <a:schemeClr val="bg1"/>
                </a:solidFill>
                <a:effectLst/>
              </a:rPr>
              <a:t>Gijs </a:t>
            </a:r>
            <a:r>
              <a:rPr lang="en-US">
                <a:solidFill>
                  <a:schemeClr val="bg1"/>
                </a:solidFill>
                <a:effectLst/>
              </a:rPr>
              <a:t>de Kort</a:t>
            </a:r>
            <a:endParaRPr lang="en-US" dirty="0">
              <a:solidFill>
                <a:schemeClr val="bg1"/>
              </a:solidFill>
              <a:effectLst/>
            </a:endParaRPr>
          </a:p>
          <a:p>
            <a:pPr marL="342900" lvl="0" indent="-228600">
              <a:lnSpc>
                <a:spcPct val="90000"/>
              </a:lnSpc>
              <a:spcAft>
                <a:spcPts val="800"/>
              </a:spcAft>
              <a:buFont typeface="Arial" panose="020B0604020202020204" pitchFamily="34" charset="0"/>
              <a:buChar char="•"/>
            </a:pPr>
            <a:r>
              <a:rPr lang="en-US" dirty="0">
                <a:solidFill>
                  <a:schemeClr val="bg1"/>
                </a:solidFill>
                <a:effectLst/>
              </a:rPr>
              <a:t>Reinier Lindenbergh</a:t>
            </a:r>
          </a:p>
          <a:p>
            <a:pPr marL="114300" lvl="0" indent="-228600">
              <a:lnSpc>
                <a:spcPct val="90000"/>
              </a:lnSpc>
              <a:spcAft>
                <a:spcPts val="800"/>
              </a:spcAft>
              <a:buFont typeface="Arial" panose="020B0604020202020204" pitchFamily="34" charset="0"/>
              <a:buChar char="•"/>
            </a:pPr>
            <a:endParaRPr lang="en-US" dirty="0">
              <a:solidFill>
                <a:schemeClr val="bg1"/>
              </a:solidFill>
              <a:effectLst/>
            </a:endParaRPr>
          </a:p>
          <a:p>
            <a:pPr indent="-228600">
              <a:lnSpc>
                <a:spcPct val="90000"/>
              </a:lnSpc>
              <a:spcAft>
                <a:spcPts val="800"/>
              </a:spcAft>
              <a:buFont typeface="Arial" panose="020B0604020202020204" pitchFamily="34" charset="0"/>
              <a:buChar char="•"/>
            </a:pPr>
            <a:r>
              <a:rPr lang="en-US" dirty="0">
                <a:solidFill>
                  <a:schemeClr val="bg1"/>
                </a:solidFill>
                <a:effectLst/>
              </a:rPr>
              <a:t> </a:t>
            </a:r>
            <a:r>
              <a:rPr lang="en-US" b="1" dirty="0" err="1">
                <a:solidFill>
                  <a:schemeClr val="bg1"/>
                </a:solidFill>
                <a:effectLst/>
              </a:rPr>
              <a:t>Groep</a:t>
            </a:r>
            <a:r>
              <a:rPr lang="en-US" b="1" dirty="0">
                <a:solidFill>
                  <a:schemeClr val="bg1"/>
                </a:solidFill>
                <a:effectLst/>
              </a:rPr>
              <a:t> </a:t>
            </a:r>
            <a:endParaRPr lang="en-US" dirty="0">
              <a:solidFill>
                <a:schemeClr val="bg1"/>
              </a:solidFill>
              <a:effectLst/>
            </a:endParaRPr>
          </a:p>
          <a:p>
            <a:pPr marL="342900" lvl="0" indent="-228600">
              <a:lnSpc>
                <a:spcPct val="90000"/>
              </a:lnSpc>
              <a:buFont typeface="Arial" panose="020B0604020202020204" pitchFamily="34" charset="0"/>
              <a:buChar char="•"/>
            </a:pPr>
            <a:r>
              <a:rPr lang="en-US" dirty="0">
                <a:solidFill>
                  <a:schemeClr val="bg1"/>
                </a:solidFill>
                <a:effectLst/>
              </a:rPr>
              <a:t>Geerthe van den Biggelaar</a:t>
            </a:r>
          </a:p>
          <a:p>
            <a:pPr marL="342900" lvl="0" indent="-228600">
              <a:lnSpc>
                <a:spcPct val="90000"/>
              </a:lnSpc>
              <a:buFont typeface="Arial" panose="020B0604020202020204" pitchFamily="34" charset="0"/>
              <a:buChar char="•"/>
            </a:pPr>
            <a:r>
              <a:rPr lang="en-US" dirty="0">
                <a:solidFill>
                  <a:schemeClr val="bg1"/>
                </a:solidFill>
                <a:effectLst/>
              </a:rPr>
              <a:t>Yord Backbier</a:t>
            </a:r>
          </a:p>
          <a:p>
            <a:pPr marL="342900" lvl="0" indent="-228600">
              <a:lnSpc>
                <a:spcPct val="90000"/>
              </a:lnSpc>
              <a:buFont typeface="Arial" panose="020B0604020202020204" pitchFamily="34" charset="0"/>
              <a:buChar char="•"/>
            </a:pPr>
            <a:r>
              <a:rPr lang="en-US" dirty="0">
                <a:solidFill>
                  <a:schemeClr val="bg1"/>
                </a:solidFill>
                <a:effectLst/>
              </a:rPr>
              <a:t>Gijs Kroot</a:t>
            </a:r>
          </a:p>
          <a:p>
            <a:pPr marL="342900" lvl="0" indent="-228600">
              <a:lnSpc>
                <a:spcPct val="90000"/>
              </a:lnSpc>
              <a:spcAft>
                <a:spcPts val="800"/>
              </a:spcAft>
              <a:buFont typeface="Arial" panose="020B0604020202020204" pitchFamily="34" charset="0"/>
              <a:buChar char="•"/>
            </a:pPr>
            <a:r>
              <a:rPr lang="en-US" dirty="0">
                <a:solidFill>
                  <a:schemeClr val="bg1"/>
                </a:solidFill>
                <a:effectLst/>
              </a:rPr>
              <a:t>Max Langen</a:t>
            </a:r>
          </a:p>
        </p:txBody>
      </p:sp>
      <p:sp>
        <p:nvSpPr>
          <p:cNvPr id="3" name="Tekstvak 2">
            <a:extLst>
              <a:ext uri="{FF2B5EF4-FFF2-40B4-BE49-F238E27FC236}">
                <a16:creationId xmlns:a16="http://schemas.microsoft.com/office/drawing/2014/main" id="{7AA166AF-E0DB-448B-BD04-DB309A7909C9}"/>
              </a:ext>
            </a:extLst>
          </p:cNvPr>
          <p:cNvSpPr txBox="1"/>
          <p:nvPr/>
        </p:nvSpPr>
        <p:spPr>
          <a:xfrm>
            <a:off x="828675" y="2038350"/>
            <a:ext cx="10963275" cy="723275"/>
          </a:xfrm>
          <a:prstGeom prst="rect">
            <a:avLst/>
          </a:prstGeom>
          <a:noFill/>
        </p:spPr>
        <p:txBody>
          <a:bodyPr wrap="square" rtlCol="0">
            <a:spAutoFit/>
          </a:bodyPr>
          <a:lstStyle/>
          <a:p>
            <a:pPr marL="285750" indent="-285750">
              <a:spcAft>
                <a:spcPts val="600"/>
              </a:spcAft>
              <a:buFont typeface="Arial" panose="020B0604020202020204" pitchFamily="34" charset="0"/>
              <a:buChar char="•"/>
            </a:pPr>
            <a:endParaRPr lang="nl-NL" dirty="0"/>
          </a:p>
          <a:p>
            <a:pPr marL="285750" indent="-285750">
              <a:spcAft>
                <a:spcPts val="600"/>
              </a:spcAft>
              <a:buFont typeface="Arial" panose="020B0604020202020204" pitchFamily="34" charset="0"/>
              <a:buChar char="•"/>
            </a:pPr>
            <a:endParaRPr lang="nl-NL" dirty="0"/>
          </a:p>
        </p:txBody>
      </p:sp>
    </p:spTree>
    <p:extLst>
      <p:ext uri="{BB962C8B-B14F-4D97-AF65-F5344CB8AC3E}">
        <p14:creationId xmlns:p14="http://schemas.microsoft.com/office/powerpoint/2010/main" val="147506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err="1">
                <a:solidFill>
                  <a:srgbClr val="B8A1FF"/>
                </a:solidFill>
                <a:latin typeface="Arial" panose="020B0604020202020204" pitchFamily="34" charset="0"/>
                <a:cs typeface="Arial" panose="020B0604020202020204" pitchFamily="34" charset="0"/>
              </a:rPr>
              <a:t>To</a:t>
            </a:r>
            <a:r>
              <a:rPr lang="nl-NL" sz="4000">
                <a:solidFill>
                  <a:srgbClr val="B8A1FF"/>
                </a:solidFill>
                <a:latin typeface="Arial" panose="020B0604020202020204" pitchFamily="34" charset="0"/>
                <a:cs typeface="Arial" panose="020B0604020202020204" pitchFamily="34" charset="0"/>
              </a:rPr>
              <a:t> do</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a:bodyPr>
          <a:lstStyle/>
          <a:p>
            <a:r>
              <a:rPr lang="nl-NL" sz="2400">
                <a:solidFill>
                  <a:srgbClr val="000644"/>
                </a:solidFill>
                <a:latin typeface="Arial" panose="020B0604020202020204" pitchFamily="34" charset="0"/>
                <a:cs typeface="Arial" panose="020B0604020202020204" pitchFamily="34" charset="0"/>
              </a:rPr>
              <a:t>Introductie IBS ‘de leefbare stad’</a:t>
            </a:r>
          </a:p>
          <a:p>
            <a:r>
              <a:rPr lang="nl-NL" sz="2400">
                <a:solidFill>
                  <a:srgbClr val="000644"/>
                </a:solidFill>
                <a:latin typeface="Arial" panose="020B0604020202020204" pitchFamily="34" charset="0"/>
                <a:cs typeface="Arial" panose="020B0604020202020204" pitchFamily="34" charset="0"/>
              </a:rPr>
              <a:t>Planning periode</a:t>
            </a:r>
          </a:p>
          <a:p>
            <a:r>
              <a:rPr lang="nl-NL" sz="2400">
                <a:solidFill>
                  <a:srgbClr val="000644"/>
                </a:solidFill>
                <a:latin typeface="Arial" panose="020B0604020202020204" pitchFamily="34" charset="0"/>
                <a:cs typeface="Arial" panose="020B0604020202020204" pitchFamily="34" charset="0"/>
              </a:rPr>
              <a:t>Beoordelingsformulieren </a:t>
            </a:r>
          </a:p>
          <a:p>
            <a:r>
              <a:rPr lang="nl-NL" sz="2400">
                <a:solidFill>
                  <a:srgbClr val="000644"/>
                </a:solidFill>
                <a:latin typeface="Arial" panose="020B0604020202020204" pitchFamily="34" charset="0"/>
                <a:cs typeface="Arial" panose="020B0604020202020204" pitchFamily="34" charset="0"/>
              </a:rPr>
              <a:t>Nieuw! Feedback </a:t>
            </a:r>
            <a:r>
              <a:rPr lang="nl-NL" sz="2400" err="1">
                <a:solidFill>
                  <a:srgbClr val="000644"/>
                </a:solidFill>
                <a:latin typeface="Arial" panose="020B0604020202020204" pitchFamily="34" charset="0"/>
                <a:cs typeface="Arial" panose="020B0604020202020204" pitchFamily="34" charset="0"/>
              </a:rPr>
              <a:t>friends</a:t>
            </a:r>
            <a:endParaRPr lang="nl-NL" sz="2400">
              <a:solidFill>
                <a:srgbClr val="000644"/>
              </a:solidFill>
              <a:latin typeface="Arial" panose="020B0604020202020204" pitchFamily="34" charset="0"/>
              <a:cs typeface="Arial" panose="020B0604020202020204" pitchFamily="34" charset="0"/>
            </a:endParaRPr>
          </a:p>
          <a:p>
            <a:r>
              <a:rPr lang="nl-NL" sz="2400">
                <a:solidFill>
                  <a:srgbClr val="000644"/>
                </a:solidFill>
                <a:latin typeface="Arial" panose="020B0604020202020204" pitchFamily="34" charset="0"/>
                <a:cs typeface="Arial" panose="020B0604020202020204" pitchFamily="34" charset="0"/>
              </a:rPr>
              <a:t>Introductie casussen van gemeente Tilburg</a:t>
            </a:r>
          </a:p>
          <a:p>
            <a:r>
              <a:rPr lang="nl-NL" sz="2400">
                <a:solidFill>
                  <a:srgbClr val="000644"/>
                </a:solidFill>
                <a:latin typeface="Arial" panose="020B0604020202020204" pitchFamily="34" charset="0"/>
                <a:cs typeface="Arial" panose="020B0604020202020204" pitchFamily="34" charset="0"/>
              </a:rPr>
              <a:t>Groepsindeling</a:t>
            </a:r>
          </a:p>
          <a:p>
            <a:r>
              <a:rPr lang="nl-NL" sz="2400">
                <a:solidFill>
                  <a:srgbClr val="000644"/>
                </a:solidFill>
                <a:latin typeface="Arial" panose="020B0604020202020204" pitchFamily="34" charset="0"/>
                <a:cs typeface="Arial" panose="020B0604020202020204" pitchFamily="34" charset="0"/>
              </a:rPr>
              <a:t>Aan de slag met je groep </a:t>
            </a:r>
            <a:r>
              <a:rPr lang="nl-NL" sz="2400">
                <a:solidFill>
                  <a:srgbClr val="000644"/>
                </a:solidFill>
                <a:latin typeface="Arial" panose="020B0604020202020204" pitchFamily="34" charset="0"/>
                <a:cs typeface="Arial" panose="020B0604020202020204" pitchFamily="34" charset="0"/>
                <a:sym typeface="Wingdings" panose="05000000000000000000" pitchFamily="2" charset="2"/>
              </a:rPr>
              <a:t> voorbereiden op morgen</a:t>
            </a:r>
            <a:endParaRPr lang="nl-NL" sz="2400">
              <a:solidFill>
                <a:srgbClr val="00064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33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5">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642B421C-1ABE-4CFD-984A-D595A408952F}"/>
              </a:ext>
            </a:extLst>
          </p:cNvPr>
          <p:cNvPicPr>
            <a:picLocks noChangeAspect="1"/>
          </p:cNvPicPr>
          <p:nvPr/>
        </p:nvPicPr>
        <p:blipFill rotWithShape="1">
          <a:blip r:embed="rId2">
            <a:alphaModFix amt="35000"/>
          </a:blip>
          <a:srcRect b="15730"/>
          <a:stretch/>
        </p:blipFill>
        <p:spPr>
          <a:xfrm>
            <a:off x="20" y="1"/>
            <a:ext cx="12191980" cy="6857999"/>
          </a:xfrm>
          <a:prstGeom prst="rect">
            <a:avLst/>
          </a:prstGeom>
        </p:spPr>
      </p:pic>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Groepsindeling Circulaire economie</a:t>
            </a:r>
          </a:p>
        </p:txBody>
      </p:sp>
      <p:cxnSp>
        <p:nvCxnSpPr>
          <p:cNvPr id="28" name="Straight Connector 27">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21" name="Tekstvak 2">
            <a:extLst>
              <a:ext uri="{FF2B5EF4-FFF2-40B4-BE49-F238E27FC236}">
                <a16:creationId xmlns:a16="http://schemas.microsoft.com/office/drawing/2014/main" id="{9A1071AC-6481-48B3-9D1D-08BDD98B521B}"/>
              </a:ext>
            </a:extLst>
          </p:cNvPr>
          <p:cNvGraphicFramePr/>
          <p:nvPr>
            <p:extLst>
              <p:ext uri="{D42A27DB-BD31-4B8C-83A1-F6EECF244321}">
                <p14:modId xmlns:p14="http://schemas.microsoft.com/office/powerpoint/2010/main" val="3209859857"/>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831183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3200">
                <a:solidFill>
                  <a:srgbClr val="B8A1FF"/>
                </a:solidFill>
                <a:latin typeface="Arial" panose="020B0604020202020204" pitchFamily="34" charset="0"/>
                <a:cs typeface="Arial" panose="020B0604020202020204" pitchFamily="34" charset="0"/>
              </a:rPr>
              <a:t>Aan de slag met je groep </a:t>
            </a:r>
            <a:r>
              <a:rPr lang="nl-NL" sz="3200">
                <a:solidFill>
                  <a:srgbClr val="B8A1FF"/>
                </a:solidFill>
                <a:latin typeface="Arial" panose="020B0604020202020204" pitchFamily="34" charset="0"/>
                <a:cs typeface="Arial" panose="020B0604020202020204" pitchFamily="34" charset="0"/>
                <a:sym typeface="Wingdings" panose="05000000000000000000" pitchFamily="2" charset="2"/>
              </a:rPr>
              <a:t> voorbereiden op morgen</a:t>
            </a:r>
            <a:endParaRPr lang="nl-NL" sz="3200">
              <a:solidFill>
                <a:srgbClr val="B8A1FF"/>
              </a:solidFill>
              <a:latin typeface="Arial" panose="020B0604020202020204" pitchFamily="34" charset="0"/>
              <a:cs typeface="Arial" panose="020B0604020202020204" pitchFamily="34" charset="0"/>
            </a:endParaRPr>
          </a:p>
        </p:txBody>
      </p:sp>
      <p:sp>
        <p:nvSpPr>
          <p:cNvPr id="4" name="Tekstvak 3">
            <a:extLst>
              <a:ext uri="{FF2B5EF4-FFF2-40B4-BE49-F238E27FC236}">
                <a16:creationId xmlns:a16="http://schemas.microsoft.com/office/drawing/2014/main" id="{D88B5EA9-95C9-4D48-8207-0F30D7A3575F}"/>
              </a:ext>
            </a:extLst>
          </p:cNvPr>
          <p:cNvSpPr txBox="1"/>
          <p:nvPr/>
        </p:nvSpPr>
        <p:spPr>
          <a:xfrm>
            <a:off x="895350" y="1952625"/>
            <a:ext cx="10382250" cy="40934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Welke vragen roept de casus bij jullie op?</a:t>
            </a: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Noteer deze</a:t>
            </a: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Denk na over mensen en organisaties die een rol (kunnen) spelen</a:t>
            </a: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Welke uitdagingen komen jullie tegen?</a:t>
            </a: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Welke trends/ ontwikkelingen zien jullie rondom de casus?</a:t>
            </a: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Ga alvast op zoek naar literatuur hierover</a:t>
            </a:r>
          </a:p>
          <a:p>
            <a:pPr marL="285750" indent="-285750">
              <a:buFont typeface="Arial" panose="020B0604020202020204" pitchFamily="34" charset="0"/>
              <a:buChar char="•"/>
            </a:pPr>
            <a:r>
              <a:rPr lang="nl-NL" sz="2000">
                <a:latin typeface="Arial"/>
                <a:cs typeface="Arial"/>
              </a:rPr>
              <a:t>En maak vandaag nog een samenwerkingsovereenkomst </a:t>
            </a:r>
            <a:r>
              <a:rPr lang="nl-NL" sz="2000">
                <a:latin typeface="Arial"/>
                <a:cs typeface="Arial"/>
                <a:sym typeface="Wingdings" panose="05000000000000000000" pitchFamily="2" charset="2"/>
              </a:rPr>
              <a:t></a:t>
            </a:r>
            <a:endParaRPr lang="nl-NL" sz="2000">
              <a:latin typeface="Arial"/>
              <a:cs typeface="Arial"/>
            </a:endParaRPr>
          </a:p>
          <a:p>
            <a:pPr marL="285750" indent="-285750">
              <a:buFont typeface="Arial" panose="020B0604020202020204" pitchFamily="34" charset="0"/>
              <a:buChar char="•"/>
            </a:pPr>
            <a:r>
              <a:rPr lang="nl-NL" sz="2000">
                <a:latin typeface="Arial" panose="020B0604020202020204" pitchFamily="34" charset="0"/>
                <a:cs typeface="Arial" panose="020B0604020202020204" pitchFamily="34" charset="0"/>
              </a:rPr>
              <a:t>Einde van de week (</a:t>
            </a:r>
            <a:r>
              <a:rPr lang="nl-NL" sz="2000" b="1">
                <a:latin typeface="Arial" panose="020B0604020202020204" pitchFamily="34" charset="0"/>
                <a:cs typeface="Arial" panose="020B0604020202020204" pitchFamily="34" charset="0"/>
              </a:rPr>
              <a:t>uiterlijk vrijdag 10 september)</a:t>
            </a:r>
            <a:r>
              <a:rPr lang="nl-NL" sz="2000">
                <a:latin typeface="Arial" panose="020B0604020202020204" pitchFamily="34" charset="0"/>
                <a:cs typeface="Arial" panose="020B0604020202020204" pitchFamily="34" charset="0"/>
              </a:rPr>
              <a:t> leveren jullie, als groep, 2 A4’tjes op met daarin de hoofd- en deelvragen, aangevuld met deskresearch. Deze stuur je via Teams naar Pascalle en Valerie</a:t>
            </a:r>
          </a:p>
          <a:p>
            <a:pPr marL="285750" indent="-285750">
              <a:buFont typeface="Arial" panose="020B0604020202020204" pitchFamily="34" charset="0"/>
              <a:buChar char="•"/>
            </a:pPr>
            <a:endParaRPr lang="nl-NL" sz="20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20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2000">
              <a:latin typeface="Arial" panose="020B0604020202020204" pitchFamily="34" charset="0"/>
              <a:cs typeface="Arial" panose="020B0604020202020204" pitchFamily="34" charset="0"/>
            </a:endParaRPr>
          </a:p>
        </p:txBody>
      </p:sp>
      <p:pic>
        <p:nvPicPr>
          <p:cNvPr id="6" name="Graphic 5" descr="Pijlen in visgraatmotief met effen opvulling">
            <a:extLst>
              <a:ext uri="{FF2B5EF4-FFF2-40B4-BE49-F238E27FC236}">
                <a16:creationId xmlns:a16="http://schemas.microsoft.com/office/drawing/2014/main" id="{2D9DB865-E785-4B9F-A225-745E151CD2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350" y="5281077"/>
            <a:ext cx="902970" cy="914400"/>
          </a:xfrm>
          <a:prstGeom prst="rect">
            <a:avLst/>
          </a:prstGeom>
        </p:spPr>
      </p:pic>
      <p:sp>
        <p:nvSpPr>
          <p:cNvPr id="7" name="Tekstvak 6">
            <a:extLst>
              <a:ext uri="{FF2B5EF4-FFF2-40B4-BE49-F238E27FC236}">
                <a16:creationId xmlns:a16="http://schemas.microsoft.com/office/drawing/2014/main" id="{53A69355-8482-4FAD-B3FF-32A7F102E5A2}"/>
              </a:ext>
            </a:extLst>
          </p:cNvPr>
          <p:cNvSpPr txBox="1"/>
          <p:nvPr/>
        </p:nvSpPr>
        <p:spPr>
          <a:xfrm>
            <a:off x="1798320" y="5509974"/>
            <a:ext cx="7874000" cy="461665"/>
          </a:xfrm>
          <a:prstGeom prst="rect">
            <a:avLst/>
          </a:prstGeom>
          <a:noFill/>
        </p:spPr>
        <p:txBody>
          <a:bodyPr wrap="square" rtlCol="0">
            <a:spAutoFit/>
          </a:bodyPr>
          <a:lstStyle/>
          <a:p>
            <a:r>
              <a:rPr lang="nl-NL" sz="2400">
                <a:solidFill>
                  <a:srgbClr val="B8A1FF"/>
                </a:solidFill>
                <a:latin typeface="Arial" panose="020B0604020202020204" pitchFamily="34" charset="0"/>
                <a:cs typeface="Arial" panose="020B0604020202020204" pitchFamily="34" charset="0"/>
              </a:rPr>
              <a:t>Morgen vertrekken we vanaf school richting Stadhuis </a:t>
            </a:r>
            <a:r>
              <a:rPr lang="nl-NL" sz="2400">
                <a:solidFill>
                  <a:srgbClr val="B8A1FF"/>
                </a:solidFill>
                <a:latin typeface="Arial" panose="020B0604020202020204" pitchFamily="34" charset="0"/>
                <a:cs typeface="Arial" panose="020B0604020202020204" pitchFamily="34" charset="0"/>
                <a:sym typeface="Wingdings" panose="05000000000000000000" pitchFamily="2" charset="2"/>
              </a:rPr>
              <a:t> </a:t>
            </a:r>
            <a:endParaRPr lang="nl-NL" sz="2400">
              <a:solidFill>
                <a:srgbClr val="B8A1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1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Introductie IBS ‘de leefbare stad’</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a:bodyPr>
          <a:lstStyle/>
          <a:p>
            <a:r>
              <a:rPr lang="nl-NL" sz="2000">
                <a:solidFill>
                  <a:srgbClr val="000644"/>
                </a:solidFill>
                <a:latin typeface="Arial" panose="020B0604020202020204" pitchFamily="34" charset="0"/>
                <a:cs typeface="Arial" panose="020B0604020202020204" pitchFamily="34" charset="0"/>
              </a:rPr>
              <a:t>Binnen je specialisatie schrijf je een adviesrapport over een vraagstuk rondom de leefbaarheid in de stad. Aan het einde van de periode presenteren jullie het advies aan de betrokken stakeholders.</a:t>
            </a:r>
          </a:p>
          <a:p>
            <a:pPr marL="0" indent="0">
              <a:buNone/>
            </a:pPr>
            <a:endParaRPr lang="nl-NL" sz="2000">
              <a:solidFill>
                <a:srgbClr val="000644"/>
              </a:solidFill>
              <a:latin typeface="Arial" panose="020B0604020202020204" pitchFamily="34" charset="0"/>
              <a:cs typeface="Arial" panose="020B0604020202020204" pitchFamily="34" charset="0"/>
            </a:endParaRPr>
          </a:p>
          <a:p>
            <a:r>
              <a:rPr lang="nl-NL" sz="2000">
                <a:solidFill>
                  <a:srgbClr val="000644"/>
                </a:solidFill>
                <a:latin typeface="Arial" panose="020B0604020202020204" pitchFamily="34" charset="0"/>
                <a:cs typeface="Arial" panose="020B0604020202020204" pitchFamily="34" charset="0"/>
              </a:rPr>
              <a:t>Om tot bovenstaande te komen ga je:</a:t>
            </a:r>
          </a:p>
          <a:p>
            <a:pPr>
              <a:buFontTx/>
              <a:buChar char="-"/>
            </a:pPr>
            <a:r>
              <a:rPr lang="nl-NL" sz="2000">
                <a:solidFill>
                  <a:srgbClr val="000644"/>
                </a:solidFill>
                <a:latin typeface="Arial" panose="020B0604020202020204" pitchFamily="34" charset="0"/>
                <a:cs typeface="Arial" panose="020B0604020202020204" pitchFamily="34" charset="0"/>
              </a:rPr>
              <a:t>Werken in een groep binnen je eigen specialisatie</a:t>
            </a:r>
          </a:p>
          <a:p>
            <a:pPr>
              <a:buFontTx/>
              <a:buChar char="-"/>
            </a:pPr>
            <a:r>
              <a:rPr lang="nl-NL" sz="2000">
                <a:solidFill>
                  <a:srgbClr val="000644"/>
                </a:solidFill>
                <a:latin typeface="Arial" panose="020B0604020202020204" pitchFamily="34" charset="0"/>
                <a:cs typeface="Arial" panose="020B0604020202020204" pitchFamily="34" charset="0"/>
              </a:rPr>
              <a:t>Desk- en fieldresearch doen om op de hoogte te zijn van actuele ontwikkelingen</a:t>
            </a:r>
          </a:p>
          <a:p>
            <a:pPr>
              <a:buFontTx/>
              <a:buChar char="-"/>
            </a:pPr>
            <a:r>
              <a:rPr lang="nl-NL" sz="2000">
                <a:solidFill>
                  <a:srgbClr val="000644"/>
                </a:solidFill>
                <a:latin typeface="Arial" panose="020B0604020202020204" pitchFamily="34" charset="0"/>
                <a:cs typeface="Arial" panose="020B0604020202020204" pitchFamily="34" charset="0"/>
              </a:rPr>
              <a:t>Inhoudelijk afstemmen met betrokken stakeholders</a:t>
            </a:r>
          </a:p>
          <a:p>
            <a:pPr>
              <a:buFontTx/>
              <a:buChar char="-"/>
            </a:pPr>
            <a:endParaRPr lang="nl-NL" sz="2000">
              <a:solidFill>
                <a:srgbClr val="000644"/>
              </a:solidFill>
              <a:latin typeface="Arial" panose="020B0604020202020204" pitchFamily="34" charset="0"/>
              <a:cs typeface="Arial" panose="020B0604020202020204" pitchFamily="34" charset="0"/>
            </a:endParaRPr>
          </a:p>
          <a:p>
            <a:endParaRPr lang="nl-NL" sz="2400">
              <a:solidFill>
                <a:srgbClr val="000644"/>
              </a:solidFill>
              <a:latin typeface="Arial" panose="020B0604020202020204" pitchFamily="34" charset="0"/>
              <a:cs typeface="Arial" panose="020B0604020202020204" pitchFamily="34" charset="0"/>
            </a:endParaRPr>
          </a:p>
          <a:p>
            <a:pPr marL="0" indent="0" algn="ctr">
              <a:buNone/>
            </a:pPr>
            <a:r>
              <a:rPr lang="nl-NL" b="1">
                <a:solidFill>
                  <a:srgbClr val="B8A1FF"/>
                </a:solidFill>
                <a:latin typeface="Arial" panose="020B0604020202020204" pitchFamily="34" charset="0"/>
                <a:cs typeface="Arial" panose="020B0604020202020204" pitchFamily="34" charset="0"/>
              </a:rPr>
              <a:t>Wat verstaan jullie onder een ‘leefbare stad’?</a:t>
            </a:r>
          </a:p>
        </p:txBody>
      </p:sp>
    </p:spTree>
    <p:extLst>
      <p:ext uri="{BB962C8B-B14F-4D97-AF65-F5344CB8AC3E}">
        <p14:creationId xmlns:p14="http://schemas.microsoft.com/office/powerpoint/2010/main" val="376205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Introductie IBS ‘de leefbare stad’</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fontScale="85000" lnSpcReduction="10000"/>
          </a:bodyPr>
          <a:lstStyle/>
          <a:p>
            <a:pPr marL="0" indent="0" algn="ctr">
              <a:buNone/>
            </a:pPr>
            <a:r>
              <a:rPr lang="nl-NL" b="1">
                <a:solidFill>
                  <a:srgbClr val="B8A1FF"/>
                </a:solidFill>
                <a:latin typeface="Arial" panose="020B0604020202020204" pitchFamily="34" charset="0"/>
                <a:cs typeface="Arial" panose="020B0604020202020204" pitchFamily="34" charset="0"/>
              </a:rPr>
              <a:t>Wat verstaan jullie onder een ‘leefbare stad’?</a:t>
            </a:r>
          </a:p>
          <a:p>
            <a:pPr marL="0" indent="0" algn="ctr">
              <a:buNone/>
            </a:pPr>
            <a:endParaRPr lang="nl-NL" b="1">
              <a:solidFill>
                <a:srgbClr val="B8A1FF"/>
              </a:solidFill>
              <a:latin typeface="Arial" panose="020B0604020202020204" pitchFamily="34" charset="0"/>
              <a:cs typeface="Arial" panose="020B0604020202020204" pitchFamily="34" charset="0"/>
            </a:endParaRPr>
          </a:p>
          <a:p>
            <a:pPr marL="0" indent="0">
              <a:buNone/>
            </a:pPr>
            <a:r>
              <a:rPr lang="nl-NL" sz="3000" b="1">
                <a:solidFill>
                  <a:srgbClr val="002060"/>
                </a:solidFill>
                <a:latin typeface="Arial" panose="020B0604020202020204" pitchFamily="34" charset="0"/>
                <a:cs typeface="Arial" panose="020B0604020202020204" pitchFamily="34" charset="0"/>
              </a:rPr>
              <a:t>Voldoende ruimte</a:t>
            </a:r>
            <a:r>
              <a:rPr lang="nl-NL" b="1">
                <a:solidFill>
                  <a:srgbClr val="002060"/>
                </a:solidFill>
                <a:latin typeface="Arial" panose="020B0604020202020204" pitchFamily="34" charset="0"/>
                <a:cs typeface="Arial" panose="020B0604020202020204" pitchFamily="34" charset="0"/>
              </a:rPr>
              <a:t>			Veilig</a:t>
            </a:r>
            <a:br>
              <a:rPr lang="nl-NL" b="1">
                <a:solidFill>
                  <a:srgbClr val="002060"/>
                </a:solidFill>
                <a:latin typeface="Arial" panose="020B0604020202020204" pitchFamily="34" charset="0"/>
                <a:cs typeface="Arial" panose="020B0604020202020204" pitchFamily="34" charset="0"/>
              </a:rPr>
            </a:br>
            <a:endParaRPr lang="nl-NL" b="1">
              <a:solidFill>
                <a:srgbClr val="002060"/>
              </a:solidFill>
              <a:latin typeface="Arial" panose="020B0604020202020204" pitchFamily="34" charset="0"/>
              <a:cs typeface="Arial" panose="020B0604020202020204" pitchFamily="34" charset="0"/>
            </a:endParaRPr>
          </a:p>
          <a:p>
            <a:pPr marL="0" indent="0">
              <a:buNone/>
            </a:pPr>
            <a:r>
              <a:rPr lang="nl-NL" b="1">
                <a:solidFill>
                  <a:srgbClr val="002060"/>
                </a:solidFill>
                <a:latin typeface="Arial" panose="020B0604020202020204" pitchFamily="34" charset="0"/>
                <a:cs typeface="Arial" panose="020B0604020202020204" pitchFamily="34" charset="0"/>
              </a:rPr>
              <a:t>				      Gezonde leefomgeving			Betrokkenheid			</a:t>
            </a:r>
          </a:p>
          <a:p>
            <a:pPr marL="0" indent="0">
              <a:buNone/>
            </a:pPr>
            <a:endParaRPr lang="nl-NL" b="1">
              <a:solidFill>
                <a:srgbClr val="002060"/>
              </a:solidFill>
              <a:latin typeface="Arial" panose="020B0604020202020204" pitchFamily="34" charset="0"/>
              <a:cs typeface="Arial" panose="020B0604020202020204" pitchFamily="34" charset="0"/>
            </a:endParaRPr>
          </a:p>
          <a:p>
            <a:pPr marL="0" indent="0">
              <a:buNone/>
            </a:pPr>
            <a:r>
              <a:rPr lang="nl-NL" b="1">
                <a:solidFill>
                  <a:srgbClr val="002060"/>
                </a:solidFill>
                <a:latin typeface="Arial" panose="020B0604020202020204" pitchFamily="34" charset="0"/>
                <a:cs typeface="Arial" panose="020B0604020202020204" pitchFamily="34" charset="0"/>
              </a:rPr>
              <a:t>		          Duurzaam	                         Genoeg groen en water</a:t>
            </a:r>
          </a:p>
          <a:p>
            <a:pPr marL="0" indent="0">
              <a:buNone/>
            </a:pPr>
            <a:endParaRPr lang="nl-NL" b="1">
              <a:solidFill>
                <a:srgbClr val="002060"/>
              </a:solidFill>
              <a:latin typeface="Arial" panose="020B0604020202020204" pitchFamily="34" charset="0"/>
              <a:cs typeface="Arial" panose="020B0604020202020204" pitchFamily="34" charset="0"/>
            </a:endParaRPr>
          </a:p>
          <a:p>
            <a:pPr marL="0" indent="0">
              <a:buNone/>
            </a:pPr>
            <a:r>
              <a:rPr lang="nl-NL" b="1">
                <a:solidFill>
                  <a:srgbClr val="002060"/>
                </a:solidFill>
                <a:latin typeface="Arial" panose="020B0604020202020204" pitchFamily="34" charset="0"/>
                <a:cs typeface="Arial" panose="020B0604020202020204" pitchFamily="34" charset="0"/>
              </a:rPr>
              <a:t>				Toegankelijk voor iedereen</a:t>
            </a:r>
          </a:p>
          <a:p>
            <a:pPr marL="0" indent="0">
              <a:buNone/>
            </a:pPr>
            <a:r>
              <a:rPr lang="nl-NL" b="1">
                <a:solidFill>
                  <a:srgbClr val="002060"/>
                </a:solidFill>
                <a:latin typeface="Arial" panose="020B0604020202020204" pitchFamily="34" charset="0"/>
                <a:cs typeface="Arial" panose="020B0604020202020204" pitchFamily="34" charset="0"/>
              </a:rPr>
              <a:t>Multifunctioneel</a:t>
            </a:r>
          </a:p>
        </p:txBody>
      </p:sp>
    </p:spTree>
    <p:extLst>
      <p:ext uri="{BB962C8B-B14F-4D97-AF65-F5344CB8AC3E}">
        <p14:creationId xmlns:p14="http://schemas.microsoft.com/office/powerpoint/2010/main" val="189834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97104" y="55948"/>
            <a:ext cx="9610725" cy="1325563"/>
          </a:xfrm>
        </p:spPr>
        <p:txBody>
          <a:bodyPr>
            <a:normAutofit/>
          </a:bodyPr>
          <a:lstStyle/>
          <a:p>
            <a:r>
              <a:rPr lang="nl-NL" sz="4000" dirty="0">
                <a:solidFill>
                  <a:srgbClr val="B8A1FF"/>
                </a:solidFill>
                <a:latin typeface="Arial" panose="020B0604020202020204" pitchFamily="34" charset="0"/>
                <a:cs typeface="Arial" panose="020B0604020202020204" pitchFamily="34" charset="0"/>
              </a:rPr>
              <a:t>Planning periode</a:t>
            </a:r>
          </a:p>
        </p:txBody>
      </p:sp>
      <p:graphicFrame>
        <p:nvGraphicFramePr>
          <p:cNvPr id="4" name="Tabel 3">
            <a:extLst>
              <a:ext uri="{FF2B5EF4-FFF2-40B4-BE49-F238E27FC236}">
                <a16:creationId xmlns:a16="http://schemas.microsoft.com/office/drawing/2014/main" id="{7E24E0E3-2728-408E-A2DB-ECE2C1F6E792}"/>
              </a:ext>
            </a:extLst>
          </p:cNvPr>
          <p:cNvGraphicFramePr>
            <a:graphicFrameLocks noGrp="1"/>
          </p:cNvGraphicFramePr>
          <p:nvPr>
            <p:extLst>
              <p:ext uri="{D42A27DB-BD31-4B8C-83A1-F6EECF244321}">
                <p14:modId xmlns:p14="http://schemas.microsoft.com/office/powerpoint/2010/main" val="4132784292"/>
              </p:ext>
            </p:extLst>
          </p:nvPr>
        </p:nvGraphicFramePr>
        <p:xfrm>
          <a:off x="797104" y="1192020"/>
          <a:ext cx="6528371" cy="5455920"/>
        </p:xfrm>
        <a:graphic>
          <a:graphicData uri="http://schemas.openxmlformats.org/drawingml/2006/table">
            <a:tbl>
              <a:tblPr firstRow="1" bandRow="1">
                <a:tableStyleId>{5C22544A-7EE6-4342-B048-85BDC9FD1C3A}</a:tableStyleId>
              </a:tblPr>
              <a:tblGrid>
                <a:gridCol w="565141">
                  <a:extLst>
                    <a:ext uri="{9D8B030D-6E8A-4147-A177-3AD203B41FA5}">
                      <a16:colId xmlns:a16="http://schemas.microsoft.com/office/drawing/2014/main" val="2078251871"/>
                    </a:ext>
                  </a:extLst>
                </a:gridCol>
                <a:gridCol w="1904804">
                  <a:extLst>
                    <a:ext uri="{9D8B030D-6E8A-4147-A177-3AD203B41FA5}">
                      <a16:colId xmlns:a16="http://schemas.microsoft.com/office/drawing/2014/main" val="2429809925"/>
                    </a:ext>
                  </a:extLst>
                </a:gridCol>
                <a:gridCol w="2029213">
                  <a:extLst>
                    <a:ext uri="{9D8B030D-6E8A-4147-A177-3AD203B41FA5}">
                      <a16:colId xmlns:a16="http://schemas.microsoft.com/office/drawing/2014/main" val="2264955495"/>
                    </a:ext>
                  </a:extLst>
                </a:gridCol>
                <a:gridCol w="2029213">
                  <a:extLst>
                    <a:ext uri="{9D8B030D-6E8A-4147-A177-3AD203B41FA5}">
                      <a16:colId xmlns:a16="http://schemas.microsoft.com/office/drawing/2014/main" val="1910004832"/>
                    </a:ext>
                  </a:extLst>
                </a:gridCol>
              </a:tblGrid>
              <a:tr h="233196">
                <a:tc>
                  <a:txBody>
                    <a:bodyPr/>
                    <a:lstStyle/>
                    <a:p>
                      <a:pPr rtl="0" fontAlgn="base"/>
                      <a:r>
                        <a:rPr lang="nl-NL" sz="1100" dirty="0">
                          <a:effectLst/>
                        </a:rPr>
                        <a:t>Week </a:t>
                      </a:r>
                      <a:endParaRPr lang="nl-NL" dirty="0">
                        <a:effectLst/>
                      </a:endParaRPr>
                    </a:p>
                  </a:txBody>
                  <a:tcPr/>
                </a:tc>
                <a:tc>
                  <a:txBody>
                    <a:bodyPr/>
                    <a:lstStyle/>
                    <a:p>
                      <a:pPr rtl="0" fontAlgn="base"/>
                      <a:r>
                        <a:rPr lang="nl-NL" sz="1100" dirty="0">
                          <a:effectLst/>
                        </a:rPr>
                        <a:t>IBS  </a:t>
                      </a:r>
                      <a:endParaRPr lang="nl-NL" dirty="0">
                        <a:effectLst/>
                      </a:endParaRPr>
                    </a:p>
                  </a:txBody>
                  <a:tcPr/>
                </a:tc>
                <a:tc>
                  <a:txBody>
                    <a:bodyPr/>
                    <a:lstStyle/>
                    <a:p>
                      <a:pPr rtl="0" fontAlgn="base"/>
                      <a:r>
                        <a:rPr lang="nl-NL" sz="1100" dirty="0">
                          <a:effectLst/>
                        </a:rPr>
                        <a:t>L&amp;O </a:t>
                      </a:r>
                      <a:endParaRPr lang="nl-NL" dirty="0">
                        <a:effectLst/>
                      </a:endParaRPr>
                    </a:p>
                  </a:txBody>
                  <a:tcPr/>
                </a:tc>
                <a:tc>
                  <a:txBody>
                    <a:bodyPr/>
                    <a:lstStyle/>
                    <a:p>
                      <a:pPr rtl="0" fontAlgn="base"/>
                      <a:r>
                        <a:rPr lang="nl-NL" sz="1100" dirty="0">
                          <a:effectLst/>
                        </a:rPr>
                        <a:t>Stage  </a:t>
                      </a:r>
                      <a:endParaRPr lang="nl-NL" dirty="0">
                        <a:effectLst/>
                      </a:endParaRPr>
                    </a:p>
                  </a:txBody>
                  <a:tcPr/>
                </a:tc>
                <a:extLst>
                  <a:ext uri="{0D108BD9-81ED-4DB2-BD59-A6C34878D82A}">
                    <a16:rowId xmlns:a16="http://schemas.microsoft.com/office/drawing/2014/main" val="199074776"/>
                  </a:ext>
                </a:extLst>
              </a:tr>
              <a:tr h="384087">
                <a:tc>
                  <a:txBody>
                    <a:bodyPr/>
                    <a:lstStyle/>
                    <a:p>
                      <a:pPr rtl="0" fontAlgn="base"/>
                      <a:r>
                        <a:rPr lang="nl-NL" sz="1100" dirty="0">
                          <a:effectLst/>
                        </a:rPr>
                        <a:t>1 </a:t>
                      </a:r>
                      <a:endParaRPr lang="nl-NL" dirty="0">
                        <a:effectLst/>
                      </a:endParaRPr>
                    </a:p>
                  </a:txBody>
                  <a:tcPr/>
                </a:tc>
                <a:tc>
                  <a:txBody>
                    <a:bodyPr/>
                    <a:lstStyle/>
                    <a:p>
                      <a:pPr rtl="0" fontAlgn="base"/>
                      <a:r>
                        <a:rPr lang="nl-NL" sz="1100" dirty="0">
                          <a:effectLst/>
                        </a:rPr>
                        <a:t>Intro week  </a:t>
                      </a:r>
                      <a:endParaRPr lang="nl-NL" dirty="0">
                        <a:effectLst/>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Intro week  </a:t>
                      </a:r>
                    </a:p>
                    <a:p>
                      <a:pPr rtl="0" fontAlgn="base"/>
                      <a:endParaRPr lang="nl-NL" sz="1100" dirty="0">
                        <a:effectLst/>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Intro week  </a:t>
                      </a:r>
                    </a:p>
                  </a:txBody>
                  <a:tcPr/>
                </a:tc>
                <a:extLst>
                  <a:ext uri="{0D108BD9-81ED-4DB2-BD59-A6C34878D82A}">
                    <a16:rowId xmlns:a16="http://schemas.microsoft.com/office/drawing/2014/main" val="331609977"/>
                  </a:ext>
                </a:extLst>
              </a:tr>
              <a:tr h="685870">
                <a:tc>
                  <a:txBody>
                    <a:bodyPr/>
                    <a:lstStyle/>
                    <a:p>
                      <a:pPr rtl="0" fontAlgn="base"/>
                      <a:r>
                        <a:rPr lang="nl-NL" sz="1100" dirty="0">
                          <a:effectLst/>
                        </a:rPr>
                        <a:t>2 </a:t>
                      </a:r>
                      <a:endParaRPr lang="nl-NL" dirty="0">
                        <a:effectLst/>
                      </a:endParaRPr>
                    </a:p>
                  </a:txBody>
                  <a:tcPr/>
                </a:tc>
                <a:tc>
                  <a:txBody>
                    <a:bodyPr/>
                    <a:lstStyle/>
                    <a:p>
                      <a:pPr rtl="0" fontAlgn="base"/>
                      <a:r>
                        <a:rPr lang="nl-NL" sz="1100">
                          <a:effectLst/>
                        </a:rPr>
                        <a:t>7-9 Bezoek </a:t>
                      </a:r>
                      <a:r>
                        <a:rPr lang="nl-NL" sz="1100" dirty="0">
                          <a:effectLst/>
                        </a:rPr>
                        <a:t>aan de </a:t>
                      </a:r>
                      <a:r>
                        <a:rPr lang="nl-NL" sz="1100">
                          <a:effectLst/>
                        </a:rPr>
                        <a:t>gemeente  </a:t>
                      </a:r>
                      <a:endParaRPr lang="nl-NL" sz="1100" dirty="0">
                        <a:effectLst/>
                      </a:endParaRPr>
                    </a:p>
                  </a:txBody>
                  <a:tcPr/>
                </a:tc>
                <a:tc>
                  <a:txBody>
                    <a:bodyPr/>
                    <a:lstStyle/>
                    <a:p>
                      <a:pPr rtl="0" fontAlgn="base"/>
                      <a:r>
                        <a:rPr lang="nl-NL" sz="1100" dirty="0">
                          <a:effectLst/>
                        </a:rPr>
                        <a:t>Aanmelden voor keuzedeel lj3 p3 </a:t>
                      </a:r>
                      <a:endParaRPr lang="nl-NL" dirty="0">
                        <a:effectLst/>
                      </a:endParaRPr>
                    </a:p>
                    <a:p>
                      <a:pPr rtl="0" fontAlgn="base"/>
                      <a:r>
                        <a:rPr lang="nl-NL" sz="1100" dirty="0">
                          <a:effectLst/>
                        </a:rPr>
                        <a:t>Keuzedeel Internationale Stage introduceren </a:t>
                      </a:r>
                      <a:endParaRPr lang="nl-NL" dirty="0">
                        <a:effectLst/>
                      </a:endParaRPr>
                    </a:p>
                  </a:txBody>
                  <a:tcPr/>
                </a:tc>
                <a:tc>
                  <a:txBody>
                    <a:bodyPr/>
                    <a:lstStyle/>
                    <a:p>
                      <a:pPr rtl="0" fontAlgn="base"/>
                      <a:r>
                        <a:rPr lang="nl-NL" sz="1100" dirty="0">
                          <a:effectLst/>
                        </a:rPr>
                        <a:t>Definitieve keuze voor buitenlandstage + plan B  </a:t>
                      </a:r>
                      <a:endParaRPr lang="nl-NL" dirty="0">
                        <a:effectLst/>
                      </a:endParaRPr>
                    </a:p>
                  </a:txBody>
                  <a:tcPr/>
                </a:tc>
                <a:extLst>
                  <a:ext uri="{0D108BD9-81ED-4DB2-BD59-A6C34878D82A}">
                    <a16:rowId xmlns:a16="http://schemas.microsoft.com/office/drawing/2014/main" val="3726037335"/>
                  </a:ext>
                </a:extLst>
              </a:tr>
              <a:tr h="0">
                <a:tc>
                  <a:txBody>
                    <a:bodyPr/>
                    <a:lstStyle/>
                    <a:p>
                      <a:pPr rtl="0" fontAlgn="base"/>
                      <a:r>
                        <a:rPr lang="nl-NL" sz="1100" dirty="0">
                          <a:effectLst/>
                        </a:rPr>
                        <a:t>3 </a:t>
                      </a:r>
                      <a:endParaRPr lang="nl-NL" dirty="0">
                        <a:effectLst/>
                      </a:endParaRPr>
                    </a:p>
                  </a:txBody>
                  <a:tcPr/>
                </a:tc>
                <a:tc>
                  <a:txBody>
                    <a:bodyPr/>
                    <a:lstStyle/>
                    <a:p>
                      <a:pPr rtl="0" fontAlgn="base"/>
                      <a:r>
                        <a:rPr lang="nl-NL" sz="1100" dirty="0">
                          <a:effectLst/>
                        </a:rPr>
                        <a:t>19-9 deadline LA 1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r>
                        <a:rPr lang="nl-NL" sz="1100" dirty="0">
                          <a:effectLst/>
                        </a:rPr>
                        <a:t>Voorbereidingen  </a:t>
                      </a:r>
                      <a:endParaRPr lang="nl-NL" dirty="0">
                        <a:effectLst/>
                      </a:endParaRPr>
                    </a:p>
                  </a:txBody>
                  <a:tcPr/>
                </a:tc>
                <a:extLst>
                  <a:ext uri="{0D108BD9-81ED-4DB2-BD59-A6C34878D82A}">
                    <a16:rowId xmlns:a16="http://schemas.microsoft.com/office/drawing/2014/main" val="3137970735"/>
                  </a:ext>
                </a:extLst>
              </a:tr>
              <a:tr h="233196">
                <a:tc>
                  <a:txBody>
                    <a:bodyPr/>
                    <a:lstStyle/>
                    <a:p>
                      <a:pPr rtl="0" fontAlgn="base"/>
                      <a:r>
                        <a:rPr lang="nl-NL" sz="1100" dirty="0">
                          <a:effectLst/>
                        </a:rPr>
                        <a:t>4 </a:t>
                      </a:r>
                      <a:endParaRPr lang="nl-NL" dirty="0">
                        <a:effectLst/>
                      </a:endParaRPr>
                    </a:p>
                  </a:txBody>
                  <a:tcPr/>
                </a:tc>
                <a:tc>
                  <a:txBody>
                    <a:bodyPr/>
                    <a:lstStyle/>
                    <a:p>
                      <a:pPr rtl="0" fontAlgn="base"/>
                      <a:r>
                        <a:rPr lang="nl-NL" sz="1100" dirty="0">
                          <a:effectLst/>
                        </a:rPr>
                        <a:t>26-9 deadline LA 2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r>
                        <a:rPr lang="nl-NL" sz="1100" dirty="0">
                          <a:effectLst/>
                          <a:latin typeface="Calibri" panose="020F0502020204030204" pitchFamily="34" charset="0"/>
                        </a:rPr>
                        <a:t>Voorbereidingen</a:t>
                      </a:r>
                    </a:p>
                  </a:txBody>
                  <a:tcPr/>
                </a:tc>
                <a:extLst>
                  <a:ext uri="{0D108BD9-81ED-4DB2-BD59-A6C34878D82A}">
                    <a16:rowId xmlns:a16="http://schemas.microsoft.com/office/drawing/2014/main" val="1808401407"/>
                  </a:ext>
                </a:extLst>
              </a:tr>
              <a:tr h="534979">
                <a:tc>
                  <a:txBody>
                    <a:bodyPr/>
                    <a:lstStyle/>
                    <a:p>
                      <a:pPr rtl="0" fontAlgn="base"/>
                      <a:r>
                        <a:rPr lang="nl-NL" sz="1100" dirty="0">
                          <a:effectLst/>
                        </a:rPr>
                        <a:t>5 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r>
                        <a:rPr lang="nl-NL" sz="1100" dirty="0">
                          <a:effectLst/>
                          <a:latin typeface="Calibri" panose="020F0502020204030204" pitchFamily="34" charset="0"/>
                        </a:rPr>
                        <a:t>27-9 Informatie avond voor ouders/ verzorgers over examinering en buitenlandstage</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Voorbereidingen  </a:t>
                      </a:r>
                    </a:p>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3471889161"/>
                  </a:ext>
                </a:extLst>
              </a:tr>
              <a:tr h="384087">
                <a:tc>
                  <a:txBody>
                    <a:bodyPr/>
                    <a:lstStyle/>
                    <a:p>
                      <a:pPr rtl="0" fontAlgn="base"/>
                      <a:r>
                        <a:rPr lang="nl-NL" sz="1100" dirty="0">
                          <a:effectLst/>
                        </a:rPr>
                        <a:t>6 </a:t>
                      </a:r>
                      <a:endParaRPr lang="nl-NL" dirty="0">
                        <a:effectLst/>
                      </a:endParaRPr>
                    </a:p>
                  </a:txBody>
                  <a:tcPr/>
                </a:tc>
                <a:tc>
                  <a:txBody>
                    <a:bodyPr/>
                    <a:lstStyle/>
                    <a:p>
                      <a:pPr rtl="0" fontAlgn="base"/>
                      <a:r>
                        <a:rPr lang="nl-NL" sz="1100" dirty="0">
                          <a:effectLst/>
                        </a:rPr>
                        <a:t>10-10 deadline LA 3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Voorbereidingen  </a:t>
                      </a:r>
                    </a:p>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431319568"/>
                  </a:ext>
                </a:extLst>
              </a:tr>
              <a:tr h="384087">
                <a:tc>
                  <a:txBody>
                    <a:bodyPr/>
                    <a:lstStyle/>
                    <a:p>
                      <a:pPr rtl="0" fontAlgn="base"/>
                      <a:r>
                        <a:rPr lang="nl-NL" sz="1100" dirty="0">
                          <a:effectLst/>
                        </a:rPr>
                        <a:t>7 </a:t>
                      </a:r>
                      <a:endParaRPr lang="nl-NL" dirty="0">
                        <a:effectLst/>
                      </a:endParaRPr>
                    </a:p>
                  </a:txBody>
                  <a:tcPr/>
                </a:tc>
                <a:tc>
                  <a:txBody>
                    <a:bodyPr/>
                    <a:lstStyle/>
                    <a:p>
                      <a:pPr rtl="0" fontAlgn="base"/>
                      <a:r>
                        <a:rPr lang="nl-NL" sz="1100" dirty="0">
                          <a:effectLst/>
                        </a:rPr>
                        <a:t>Checkmoment met de stakeholders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Voorbereidingen  </a:t>
                      </a:r>
                    </a:p>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1218714405"/>
                  </a:ext>
                </a:extLst>
              </a:tr>
              <a:tr h="384087">
                <a:tc>
                  <a:txBody>
                    <a:bodyPr/>
                    <a:lstStyle/>
                    <a:p>
                      <a:pPr rtl="0" fontAlgn="base"/>
                      <a:r>
                        <a:rPr lang="nl-NL" sz="1100" dirty="0">
                          <a:effectLst/>
                        </a:rPr>
                        <a:t>8 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Voorbereidingen  </a:t>
                      </a:r>
                    </a:p>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1623822062"/>
                  </a:ext>
                </a:extLst>
              </a:tr>
              <a:tr h="233196">
                <a:tc>
                  <a:txBody>
                    <a:bodyPr/>
                    <a:lstStyle/>
                    <a:p>
                      <a:pPr rtl="0" fontAlgn="base"/>
                      <a:endParaRPr lang="nl-NL" sz="1100" b="1" dirty="0">
                        <a:effectLst/>
                        <a:latin typeface="Calibri" panose="020F0502020204030204" pitchFamily="34" charset="0"/>
                      </a:endParaRPr>
                    </a:p>
                  </a:txBody>
                  <a:tcPr/>
                </a:tc>
                <a:tc>
                  <a:txBody>
                    <a:bodyPr/>
                    <a:lstStyle/>
                    <a:p>
                      <a:pPr rtl="0" fontAlgn="base"/>
                      <a:r>
                        <a:rPr lang="nl-NL" sz="1100" b="1" dirty="0">
                          <a:effectLst/>
                        </a:rPr>
                        <a:t>Herfstvakantie  </a:t>
                      </a:r>
                      <a:endParaRPr lang="nl-NL" b="1"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233660878"/>
                  </a:ext>
                </a:extLst>
              </a:tr>
              <a:tr h="836762">
                <a:tc>
                  <a:txBody>
                    <a:bodyPr/>
                    <a:lstStyle/>
                    <a:p>
                      <a:pPr rtl="0" fontAlgn="base"/>
                      <a:r>
                        <a:rPr lang="nl-NL" sz="1100" dirty="0">
                          <a:effectLst/>
                        </a:rPr>
                        <a:t>9 </a:t>
                      </a:r>
                      <a:endParaRPr lang="nl-NL" dirty="0">
                        <a:effectLst/>
                      </a:endParaRPr>
                    </a:p>
                  </a:txBody>
                  <a:tcPr/>
                </a:tc>
                <a:tc>
                  <a:txBody>
                    <a:bodyPr/>
                    <a:lstStyle/>
                    <a:p>
                      <a:pPr rtl="0" fontAlgn="base"/>
                      <a:r>
                        <a:rPr lang="nl-NL" sz="1100" dirty="0">
                          <a:effectLst/>
                        </a:rPr>
                        <a:t>1-11 </a:t>
                      </a:r>
                      <a:r>
                        <a:rPr lang="nl-NL" sz="1100" dirty="0" err="1">
                          <a:effectLst/>
                        </a:rPr>
                        <a:t>Pecha</a:t>
                      </a:r>
                      <a:r>
                        <a:rPr lang="nl-NL" sz="1100" dirty="0">
                          <a:effectLst/>
                        </a:rPr>
                        <a:t> </a:t>
                      </a:r>
                      <a:r>
                        <a:rPr lang="nl-NL" sz="1100" dirty="0" err="1">
                          <a:effectLst/>
                        </a:rPr>
                        <a:t>Kucha</a:t>
                      </a:r>
                      <a:r>
                        <a:rPr lang="nl-NL" sz="1100" dirty="0">
                          <a:effectLst/>
                        </a:rPr>
                        <a:t> bij Gemeente &amp; inleveren verslag  </a:t>
                      </a:r>
                      <a:endParaRPr lang="nl-NL" dirty="0">
                        <a:effectLst/>
                      </a:endParaRPr>
                    </a:p>
                    <a:p>
                      <a:pPr rtl="0" fontAlgn="base"/>
                      <a:r>
                        <a:rPr lang="nl-NL" sz="1100" dirty="0">
                          <a:effectLst/>
                        </a:rPr>
                        <a:t>4-11 deadline portfolio  </a:t>
                      </a:r>
                      <a:endParaRPr lang="nl-NL" dirty="0">
                        <a:effectLst/>
                      </a:endParaRPr>
                    </a:p>
                    <a:p>
                      <a:pPr rtl="0" fontAlgn="base"/>
                      <a:r>
                        <a:rPr lang="nl-NL" sz="1100" dirty="0">
                          <a:effectLst/>
                        </a:rPr>
                        <a:t>Research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nl-NL" sz="1100" dirty="0">
                          <a:effectLst/>
                        </a:rPr>
                        <a:t>Voorbereidingen  </a:t>
                      </a:r>
                    </a:p>
                    <a:p>
                      <a:pPr rtl="0" fontAlgn="base"/>
                      <a:endParaRPr lang="nl-NL" sz="1100" dirty="0">
                        <a:effectLst/>
                        <a:latin typeface="Calibri" panose="020F0502020204030204" pitchFamily="34" charset="0"/>
                      </a:endParaRPr>
                    </a:p>
                  </a:txBody>
                  <a:tcPr/>
                </a:tc>
                <a:extLst>
                  <a:ext uri="{0D108BD9-81ED-4DB2-BD59-A6C34878D82A}">
                    <a16:rowId xmlns:a16="http://schemas.microsoft.com/office/drawing/2014/main" val="2435145031"/>
                  </a:ext>
                </a:extLst>
              </a:tr>
              <a:tr h="384087">
                <a:tc>
                  <a:txBody>
                    <a:bodyPr/>
                    <a:lstStyle/>
                    <a:p>
                      <a:pPr rtl="0" fontAlgn="base"/>
                      <a:r>
                        <a:rPr lang="nl-NL" sz="1100" dirty="0">
                          <a:effectLst/>
                        </a:rPr>
                        <a:t>10  </a:t>
                      </a:r>
                      <a:endParaRPr lang="nl-NL" dirty="0">
                        <a:effectLst/>
                      </a:endParaRPr>
                    </a:p>
                  </a:txBody>
                  <a:tcPr/>
                </a:tc>
                <a:tc>
                  <a:txBody>
                    <a:bodyPr/>
                    <a:lstStyle/>
                    <a:p>
                      <a:pPr rtl="0" fontAlgn="base"/>
                      <a:r>
                        <a:rPr lang="nl-NL" sz="1100" dirty="0">
                          <a:effectLst/>
                        </a:rPr>
                        <a:t>8-11 kennistoets P1 </a:t>
                      </a:r>
                      <a:endParaRPr lang="nl-NL" dirty="0">
                        <a:effectLst/>
                      </a:endParaRPr>
                    </a:p>
                  </a:txBody>
                  <a:tcPr/>
                </a:tc>
                <a:tc>
                  <a:txBody>
                    <a:bodyPr/>
                    <a:lstStyle/>
                    <a:p>
                      <a:pPr rtl="0" fontAlgn="base"/>
                      <a:endParaRPr lang="nl-NL" sz="1100" dirty="0">
                        <a:effectLst/>
                        <a:latin typeface="Calibri" panose="020F0502020204030204" pitchFamily="34" charset="0"/>
                      </a:endParaRPr>
                    </a:p>
                  </a:txBody>
                  <a:tcPr/>
                </a:tc>
                <a:tc>
                  <a:txBody>
                    <a:bodyPr/>
                    <a:lstStyle/>
                    <a:p>
                      <a:pPr rtl="0" fontAlgn="base"/>
                      <a:r>
                        <a:rPr lang="en-GB" sz="1100" dirty="0">
                          <a:effectLst/>
                        </a:rPr>
                        <a:t>12-11 finale GO/NO go </a:t>
                      </a:r>
                      <a:r>
                        <a:rPr lang="en-GB" sz="1100" dirty="0" err="1">
                          <a:effectLst/>
                        </a:rPr>
                        <a:t>buitenlandstage</a:t>
                      </a:r>
                      <a:r>
                        <a:rPr lang="en-GB" sz="1100" dirty="0">
                          <a:effectLst/>
                        </a:rPr>
                        <a:t>  </a:t>
                      </a:r>
                      <a:endParaRPr lang="en-GB" dirty="0">
                        <a:effectLst/>
                      </a:endParaRPr>
                    </a:p>
                  </a:txBody>
                  <a:tcPr/>
                </a:tc>
                <a:extLst>
                  <a:ext uri="{0D108BD9-81ED-4DB2-BD59-A6C34878D82A}">
                    <a16:rowId xmlns:a16="http://schemas.microsoft.com/office/drawing/2014/main" val="1172551539"/>
                  </a:ext>
                </a:extLst>
              </a:tr>
            </a:tbl>
          </a:graphicData>
        </a:graphic>
      </p:graphicFrame>
    </p:spTree>
    <p:extLst>
      <p:ext uri="{BB962C8B-B14F-4D97-AF65-F5344CB8AC3E}">
        <p14:creationId xmlns:p14="http://schemas.microsoft.com/office/powerpoint/2010/main" val="49615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Introductie IBS ‘de leefbare stad’</a:t>
            </a:r>
          </a:p>
        </p:txBody>
      </p:sp>
      <p:sp>
        <p:nvSpPr>
          <p:cNvPr id="5" name="Tekstvak 4">
            <a:extLst>
              <a:ext uri="{FF2B5EF4-FFF2-40B4-BE49-F238E27FC236}">
                <a16:creationId xmlns:a16="http://schemas.microsoft.com/office/drawing/2014/main" id="{7EE7C943-DFDD-403A-8C51-F9CA466F6C69}"/>
              </a:ext>
            </a:extLst>
          </p:cNvPr>
          <p:cNvSpPr txBox="1"/>
          <p:nvPr/>
        </p:nvSpPr>
        <p:spPr>
          <a:xfrm>
            <a:off x="1009650" y="1690688"/>
            <a:ext cx="9610725" cy="2215991"/>
          </a:xfrm>
          <a:prstGeom prst="rect">
            <a:avLst/>
          </a:prstGeom>
          <a:noFill/>
        </p:spPr>
        <p:txBody>
          <a:bodyPr wrap="square" rtlCol="0">
            <a:spAutoFit/>
          </a:bodyPr>
          <a:lstStyle/>
          <a:p>
            <a:pPr algn="l"/>
            <a:r>
              <a:rPr lang="nl-NL" sz="2000" b="1" i="0">
                <a:solidFill>
                  <a:srgbClr val="333333"/>
                </a:solidFill>
                <a:effectLst/>
                <a:latin typeface="Arial" panose="020B0604020202020204" pitchFamily="34" charset="0"/>
              </a:rPr>
              <a:t>Toetsen</a:t>
            </a:r>
          </a:p>
          <a:p>
            <a:pPr algn="l"/>
            <a:endParaRPr lang="nl-NL" sz="2000" b="0" i="0">
              <a:solidFill>
                <a:srgbClr val="333333"/>
              </a:solidFill>
              <a:effectLst/>
              <a:latin typeface="Arial" panose="020B0604020202020204" pitchFamily="34" charset="0"/>
            </a:endParaRPr>
          </a:p>
          <a:p>
            <a:pPr algn="l"/>
            <a:r>
              <a:rPr lang="nl-NL" sz="2000" b="0" i="0">
                <a:solidFill>
                  <a:srgbClr val="333333"/>
                </a:solidFill>
                <a:effectLst/>
                <a:latin typeface="Arial" panose="020B0604020202020204" pitchFamily="34" charset="0"/>
              </a:rPr>
              <a:t>Er zijn 3 </a:t>
            </a:r>
            <a:r>
              <a:rPr lang="nl-NL" sz="2000" b="0" i="0" err="1">
                <a:solidFill>
                  <a:srgbClr val="333333"/>
                </a:solidFill>
                <a:effectLst/>
                <a:latin typeface="Arial" panose="020B0604020202020204" pitchFamily="34" charset="0"/>
              </a:rPr>
              <a:t>toetsmomenten</a:t>
            </a:r>
            <a:r>
              <a:rPr lang="nl-NL" sz="2000" b="0" i="0">
                <a:solidFill>
                  <a:srgbClr val="333333"/>
                </a:solidFill>
                <a:effectLst/>
                <a:latin typeface="Arial" panose="020B0604020202020204" pitchFamily="34" charset="0"/>
              </a:rPr>
              <a:t> die samen deze IBS afronden:</a:t>
            </a:r>
          </a:p>
          <a:p>
            <a:pPr algn="l"/>
            <a:r>
              <a:rPr lang="nl-NL" sz="2000" b="0" i="0">
                <a:solidFill>
                  <a:srgbClr val="333333"/>
                </a:solidFill>
                <a:effectLst/>
                <a:latin typeface="Arial" panose="020B0604020202020204" pitchFamily="34" charset="0"/>
              </a:rPr>
              <a:t>1.         Kennistoets (individueel)</a:t>
            </a:r>
            <a:br>
              <a:rPr lang="nl-NL" sz="2000" b="0" i="0">
                <a:solidFill>
                  <a:srgbClr val="333333"/>
                </a:solidFill>
                <a:effectLst/>
                <a:latin typeface="Arial" panose="020B0604020202020204" pitchFamily="34" charset="0"/>
              </a:rPr>
            </a:br>
            <a:r>
              <a:rPr lang="nl-NL" sz="2000" b="0" i="0">
                <a:solidFill>
                  <a:srgbClr val="333333"/>
                </a:solidFill>
                <a:effectLst/>
                <a:latin typeface="Arial" panose="020B0604020202020204" pitchFamily="34" charset="0"/>
              </a:rPr>
              <a:t>2.         Adviesrapport (groep)</a:t>
            </a:r>
            <a:br>
              <a:rPr lang="nl-NL" sz="2000" b="0" i="0">
                <a:solidFill>
                  <a:srgbClr val="333333"/>
                </a:solidFill>
                <a:effectLst/>
                <a:latin typeface="Arial" panose="020B0604020202020204" pitchFamily="34" charset="0"/>
              </a:rPr>
            </a:br>
            <a:r>
              <a:rPr lang="nl-NL" sz="2000" b="0" i="0">
                <a:solidFill>
                  <a:srgbClr val="333333"/>
                </a:solidFill>
                <a:effectLst/>
                <a:latin typeface="Arial" panose="020B0604020202020204" pitchFamily="34" charset="0"/>
              </a:rPr>
              <a:t>3.         Presentatie in </a:t>
            </a:r>
            <a:r>
              <a:rPr lang="nl-NL" sz="2000" b="0" i="0" err="1">
                <a:solidFill>
                  <a:srgbClr val="333333"/>
                </a:solidFill>
                <a:effectLst/>
                <a:latin typeface="Arial" panose="020B0604020202020204" pitchFamily="34" charset="0"/>
              </a:rPr>
              <a:t>Pecha</a:t>
            </a:r>
            <a:r>
              <a:rPr lang="nl-NL" sz="2000" b="0" i="0">
                <a:solidFill>
                  <a:srgbClr val="333333"/>
                </a:solidFill>
                <a:effectLst/>
                <a:latin typeface="Arial" panose="020B0604020202020204" pitchFamily="34" charset="0"/>
              </a:rPr>
              <a:t> </a:t>
            </a:r>
            <a:r>
              <a:rPr lang="nl-NL" sz="2000" b="0" i="0" err="1">
                <a:solidFill>
                  <a:srgbClr val="333333"/>
                </a:solidFill>
                <a:effectLst/>
                <a:latin typeface="Arial" panose="020B0604020202020204" pitchFamily="34" charset="0"/>
              </a:rPr>
              <a:t>Kucha</a:t>
            </a:r>
            <a:r>
              <a:rPr lang="nl-NL" sz="2000" b="0" i="0">
                <a:solidFill>
                  <a:srgbClr val="333333"/>
                </a:solidFill>
                <a:effectLst/>
                <a:latin typeface="Arial" panose="020B0604020202020204" pitchFamily="34" charset="0"/>
              </a:rPr>
              <a:t> vorm (groep/individueel)</a:t>
            </a:r>
          </a:p>
          <a:p>
            <a:endParaRPr lang="nl-NL"/>
          </a:p>
        </p:txBody>
      </p:sp>
    </p:spTree>
    <p:extLst>
      <p:ext uri="{BB962C8B-B14F-4D97-AF65-F5344CB8AC3E}">
        <p14:creationId xmlns:p14="http://schemas.microsoft.com/office/powerpoint/2010/main" val="62561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dirty="0">
                <a:solidFill>
                  <a:srgbClr val="B8A1FF"/>
                </a:solidFill>
                <a:latin typeface="Arial"/>
                <a:cs typeface="Arial"/>
              </a:rPr>
              <a:t>Beoordelingsformulieren</a:t>
            </a:r>
            <a:endParaRPr lang="nl-NL" sz="4000" dirty="0">
              <a:latin typeface="Arial" panose="020B0604020202020204" pitchFamily="34" charset="0"/>
              <a:cs typeface="Arial" panose="020B0604020202020204" pitchFamily="34" charset="0"/>
            </a:endParaRPr>
          </a:p>
        </p:txBody>
      </p:sp>
      <p:sp>
        <p:nvSpPr>
          <p:cNvPr id="3" name="Tekstvak 2">
            <a:extLst>
              <a:ext uri="{FF2B5EF4-FFF2-40B4-BE49-F238E27FC236}">
                <a16:creationId xmlns:a16="http://schemas.microsoft.com/office/drawing/2014/main" id="{F980CFD4-1242-454D-A320-F178B3756CA6}"/>
              </a:ext>
            </a:extLst>
          </p:cNvPr>
          <p:cNvSpPr txBox="1"/>
          <p:nvPr/>
        </p:nvSpPr>
        <p:spPr>
          <a:xfrm>
            <a:off x="840954" y="1768206"/>
            <a:ext cx="599317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nl-NL" sz="2800" dirty="0">
                <a:cs typeface="Calibri"/>
              </a:rPr>
              <a:t>Adviesrapport</a:t>
            </a:r>
          </a:p>
          <a:p>
            <a:pPr marL="285750" indent="-285750">
              <a:buFont typeface="Arial"/>
              <a:buChar char="•"/>
            </a:pPr>
            <a:r>
              <a:rPr lang="nl-NL" sz="2800" err="1">
                <a:cs typeface="Calibri"/>
              </a:rPr>
              <a:t>Pecha</a:t>
            </a:r>
            <a:r>
              <a:rPr lang="nl-NL" sz="2800" dirty="0">
                <a:cs typeface="Calibri"/>
              </a:rPr>
              <a:t> </a:t>
            </a:r>
            <a:r>
              <a:rPr lang="nl-NL" sz="2800" err="1">
                <a:cs typeface="Calibri"/>
              </a:rPr>
              <a:t>Kucha</a:t>
            </a:r>
            <a:endParaRPr lang="nl-NL" sz="2800">
              <a:cs typeface="Calibri"/>
            </a:endParaRPr>
          </a:p>
        </p:txBody>
      </p:sp>
    </p:spTree>
    <p:extLst>
      <p:ext uri="{BB962C8B-B14F-4D97-AF65-F5344CB8AC3E}">
        <p14:creationId xmlns:p14="http://schemas.microsoft.com/office/powerpoint/2010/main" val="338521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Nieuw! Feedback </a:t>
            </a:r>
            <a:r>
              <a:rPr lang="nl-NL" sz="4000" err="1">
                <a:solidFill>
                  <a:srgbClr val="B8A1FF"/>
                </a:solidFill>
                <a:latin typeface="Arial" panose="020B0604020202020204" pitchFamily="34" charset="0"/>
                <a:cs typeface="Arial" panose="020B0604020202020204" pitchFamily="34" charset="0"/>
              </a:rPr>
              <a:t>friends</a:t>
            </a:r>
            <a:endParaRPr lang="nl-NL" sz="4000">
              <a:solidFill>
                <a:srgbClr val="B8A1FF"/>
              </a:solidFill>
              <a:latin typeface="Arial" panose="020B0604020202020204" pitchFamily="34" charset="0"/>
              <a:cs typeface="Arial" panose="020B0604020202020204" pitchFamily="34" charset="0"/>
            </a:endParaRPr>
          </a:p>
        </p:txBody>
      </p:sp>
      <p:sp>
        <p:nvSpPr>
          <p:cNvPr id="3" name="Tekstvak 2">
            <a:extLst>
              <a:ext uri="{FF2B5EF4-FFF2-40B4-BE49-F238E27FC236}">
                <a16:creationId xmlns:a16="http://schemas.microsoft.com/office/drawing/2014/main" id="{4E10E57C-FE35-4001-B691-CBD7C76FD9C8}"/>
              </a:ext>
            </a:extLst>
          </p:cNvPr>
          <p:cNvSpPr txBox="1"/>
          <p:nvPr/>
        </p:nvSpPr>
        <p:spPr>
          <a:xfrm>
            <a:off x="990599" y="1800225"/>
            <a:ext cx="10487025" cy="2862322"/>
          </a:xfrm>
          <a:prstGeom prst="rect">
            <a:avLst/>
          </a:prstGeom>
          <a:noFill/>
        </p:spPr>
        <p:txBody>
          <a:bodyPr wrap="square" rtlCol="0">
            <a:spAutoFit/>
          </a:bodyPr>
          <a:lstStyle/>
          <a:p>
            <a:pPr marL="285750" indent="-285750">
              <a:buFont typeface="Arial" panose="020B0604020202020204" pitchFamily="34" charset="0"/>
              <a:buChar char="•"/>
            </a:pPr>
            <a:r>
              <a:rPr lang="nl-NL">
                <a:latin typeface="Arial" panose="020B0604020202020204" pitchFamily="34" charset="0"/>
                <a:cs typeface="Arial" panose="020B0604020202020204" pitchFamily="34" charset="0"/>
              </a:rPr>
              <a:t>Leerplatform = exit!</a:t>
            </a:r>
          </a:p>
          <a:p>
            <a:pPr marL="285750" indent="-285750">
              <a:buFont typeface="Arial" panose="020B0604020202020204" pitchFamily="34" charset="0"/>
              <a:buChar char="•"/>
            </a:pPr>
            <a:r>
              <a:rPr lang="nl-NL">
                <a:latin typeface="Arial" panose="020B0604020202020204" pitchFamily="34" charset="0"/>
                <a:cs typeface="Arial" panose="020B0604020202020204" pitchFamily="34" charset="0"/>
              </a:rPr>
              <a:t>Per periode staan een aantal bijeenkomsten gepland</a:t>
            </a:r>
          </a:p>
          <a:p>
            <a:pPr marL="285750" indent="-285750">
              <a:buFont typeface="Arial" panose="020B0604020202020204" pitchFamily="34" charset="0"/>
              <a:buChar char="•"/>
            </a:pPr>
            <a:r>
              <a:rPr lang="nl-NL">
                <a:latin typeface="Arial" panose="020B0604020202020204" pitchFamily="34" charset="0"/>
                <a:cs typeface="Arial" panose="020B0604020202020204" pitchFamily="34" charset="0"/>
              </a:rPr>
              <a:t>Deze bereid je voor, concreet betekent dit:</a:t>
            </a:r>
          </a:p>
          <a:p>
            <a:r>
              <a:rPr lang="nl-NL">
                <a:latin typeface="Arial" panose="020B0604020202020204" pitchFamily="34" charset="0"/>
                <a:cs typeface="Arial" panose="020B0604020202020204" pitchFamily="34" charset="0"/>
              </a:rPr>
              <a:t>      - Je schrijft voor ieder groepslid uit je feedback-groepje inhoudelijke feedback op zijn/ haar LA</a:t>
            </a:r>
          </a:p>
          <a:p>
            <a:r>
              <a:rPr lang="nl-NL">
                <a:latin typeface="Arial" panose="020B0604020202020204" pitchFamily="34" charset="0"/>
                <a:cs typeface="Arial" panose="020B0604020202020204" pitchFamily="34" charset="0"/>
              </a:rPr>
              <a:t>      - Tijdens de bijeenkomsten geef je mondeling deze feedback aan je groepsgenoten</a:t>
            </a:r>
          </a:p>
          <a:p>
            <a:r>
              <a:rPr lang="nl-NL">
                <a:latin typeface="Arial" panose="020B0604020202020204" pitchFamily="34" charset="0"/>
                <a:cs typeface="Arial" panose="020B0604020202020204" pitchFamily="34" charset="0"/>
              </a:rPr>
              <a:t>      - De bijeenkomst wordt begeleid door een docent</a:t>
            </a:r>
          </a:p>
          <a:p>
            <a:r>
              <a:rPr lang="nl-NL">
                <a:latin typeface="Arial" panose="020B0604020202020204" pitchFamily="34" charset="0"/>
                <a:cs typeface="Arial" panose="020B0604020202020204" pitchFamily="34" charset="0"/>
              </a:rPr>
              <a:t>      - Het proces en deelname aan het proces is het meest belangrijk</a:t>
            </a:r>
          </a:p>
          <a:p>
            <a:r>
              <a:rPr lang="nl-NL">
                <a:latin typeface="Arial" panose="020B0604020202020204" pitchFamily="34" charset="0"/>
                <a:cs typeface="Arial" panose="020B0604020202020204" pitchFamily="34" charset="0"/>
              </a:rPr>
              <a:t>      - Tegen het einde van de periode schrijf je een reflectiedocument met feedback, </a:t>
            </a:r>
            <a:r>
              <a:rPr lang="nl-NL" err="1">
                <a:latin typeface="Arial" panose="020B0604020202020204" pitchFamily="34" charset="0"/>
                <a:cs typeface="Arial" panose="020B0604020202020204" pitchFamily="34" charset="0"/>
              </a:rPr>
              <a:t>feedup</a:t>
            </a:r>
            <a:r>
              <a:rPr lang="nl-NL">
                <a:latin typeface="Arial" panose="020B0604020202020204" pitchFamily="34" charset="0"/>
                <a:cs typeface="Arial" panose="020B0604020202020204" pitchFamily="34" charset="0"/>
              </a:rPr>
              <a:t> en </a:t>
            </a:r>
          </a:p>
          <a:p>
            <a:r>
              <a:rPr lang="nl-NL">
                <a:latin typeface="Arial" panose="020B0604020202020204" pitchFamily="34" charset="0"/>
                <a:cs typeface="Arial" panose="020B0604020202020204" pitchFamily="34" charset="0"/>
              </a:rPr>
              <a:t>         </a:t>
            </a:r>
            <a:r>
              <a:rPr lang="nl-NL" err="1">
                <a:latin typeface="Arial" panose="020B0604020202020204" pitchFamily="34" charset="0"/>
                <a:cs typeface="Arial" panose="020B0604020202020204" pitchFamily="34" charset="0"/>
              </a:rPr>
              <a:t>feedforward</a:t>
            </a:r>
            <a:r>
              <a:rPr lang="nl-NL">
                <a:latin typeface="Arial" panose="020B0604020202020204" pitchFamily="34" charset="0"/>
                <a:cs typeface="Arial" panose="020B0604020202020204" pitchFamily="34" charset="0"/>
              </a:rPr>
              <a:t>. Dit document plus je deelname aan het proces moeten in orde zijn voor </a:t>
            </a:r>
          </a:p>
          <a:p>
            <a:r>
              <a:rPr lang="nl-NL">
                <a:latin typeface="Arial" panose="020B0604020202020204" pitchFamily="34" charset="0"/>
                <a:cs typeface="Arial" panose="020B0604020202020204" pitchFamily="34" charset="0"/>
              </a:rPr>
              <a:t>         de portfoliodeadline; portfolio (</a:t>
            </a:r>
            <a:r>
              <a:rPr lang="nl-NL" err="1">
                <a:latin typeface="Arial" panose="020B0604020202020204" pitchFamily="34" charset="0"/>
                <a:cs typeface="Arial" panose="020B0604020202020204" pitchFamily="34" charset="0"/>
              </a:rPr>
              <a:t>feedbackfriends</a:t>
            </a:r>
            <a:r>
              <a:rPr lang="nl-NL">
                <a:latin typeface="Arial" panose="020B0604020202020204" pitchFamily="34" charset="0"/>
                <a:cs typeface="Arial" panose="020B0604020202020204" pitchFamily="34" charset="0"/>
              </a:rPr>
              <a:t> + </a:t>
            </a:r>
            <a:r>
              <a:rPr lang="nl-NL" err="1">
                <a:latin typeface="Arial" panose="020B0604020202020204" pitchFamily="34" charset="0"/>
                <a:cs typeface="Arial" panose="020B0604020202020204" pitchFamily="34" charset="0"/>
              </a:rPr>
              <a:t>LA’s</a:t>
            </a:r>
            <a:r>
              <a:rPr lang="nl-NL">
                <a:latin typeface="Arial" panose="020B0604020202020204" pitchFamily="34" charset="0"/>
                <a:cs typeface="Arial" panose="020B0604020202020204" pitchFamily="34" charset="0"/>
              </a:rPr>
              <a:t>) op orde is deelname aan kennistoets</a:t>
            </a:r>
          </a:p>
        </p:txBody>
      </p:sp>
    </p:spTree>
    <p:extLst>
      <p:ext uri="{BB962C8B-B14F-4D97-AF65-F5344CB8AC3E}">
        <p14:creationId xmlns:p14="http://schemas.microsoft.com/office/powerpoint/2010/main" val="551271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52475" y="393700"/>
            <a:ext cx="9963150" cy="1325563"/>
          </a:xfrm>
        </p:spPr>
        <p:txBody>
          <a:bodyPr>
            <a:normAutofit/>
          </a:bodyPr>
          <a:lstStyle/>
          <a:p>
            <a:r>
              <a:rPr lang="nl-NL" sz="4000">
                <a:solidFill>
                  <a:srgbClr val="B8A1FF"/>
                </a:solidFill>
                <a:latin typeface="Arial" panose="020B0604020202020204" pitchFamily="34" charset="0"/>
                <a:cs typeface="Arial" panose="020B0604020202020204" pitchFamily="34" charset="0"/>
              </a:rPr>
              <a:t>Introductie casussen van gemeente Tilburg</a:t>
            </a:r>
          </a:p>
        </p:txBody>
      </p:sp>
      <p:pic>
        <p:nvPicPr>
          <p:cNvPr id="1032" name="Picture 8" descr="Gemeente Tilburg">
            <a:extLst>
              <a:ext uri="{FF2B5EF4-FFF2-40B4-BE49-F238E27FC236}">
                <a16:creationId xmlns:a16="http://schemas.microsoft.com/office/drawing/2014/main" id="{3D9B33E2-0619-4235-9F16-47D5F1349F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225" r="39041"/>
          <a:stretch/>
        </p:blipFill>
        <p:spPr bwMode="auto">
          <a:xfrm>
            <a:off x="5228590" y="3946048"/>
            <a:ext cx="1442720" cy="1462724"/>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64279698-B100-4187-9AF0-82BEB96F3833}"/>
              </a:ext>
            </a:extLst>
          </p:cNvPr>
          <p:cNvSpPr txBox="1"/>
          <p:nvPr/>
        </p:nvSpPr>
        <p:spPr>
          <a:xfrm>
            <a:off x="859790" y="1570990"/>
            <a:ext cx="10180320" cy="2585323"/>
          </a:xfrm>
          <a:prstGeom prst="rect">
            <a:avLst/>
          </a:prstGeom>
          <a:noFill/>
        </p:spPr>
        <p:txBody>
          <a:bodyPr wrap="square" rtlCol="0">
            <a:spAutoFit/>
          </a:bodyPr>
          <a:lstStyle/>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rPr>
              <a:t>Opdrachtgever deze periode </a:t>
            </a:r>
            <a:r>
              <a:rPr lang="nl-NL" sz="2400">
                <a:latin typeface="Arial" panose="020B0604020202020204" pitchFamily="34" charset="0"/>
                <a:cs typeface="Arial" panose="020B0604020202020204" pitchFamily="34" charset="0"/>
                <a:sym typeface="Wingdings" panose="05000000000000000000" pitchFamily="2" charset="2"/>
              </a:rPr>
              <a:t> Gemeente Tilburg</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sym typeface="Wingdings" panose="05000000000000000000" pitchFamily="2" charset="2"/>
              </a:rPr>
              <a:t>Contactpersonen zijn 4 wijkregisseurs, gaan we morgen ontmoeten en mee in gesprek</a:t>
            </a:r>
          </a:p>
          <a:p>
            <a:pPr marL="285750" indent="-285750">
              <a:buFont typeface="Arial" panose="020B0604020202020204" pitchFamily="34" charset="0"/>
              <a:buChar char="•"/>
            </a:pPr>
            <a:r>
              <a:rPr lang="nl-NL" sz="2400">
                <a:latin typeface="Arial" panose="020B0604020202020204" pitchFamily="34" charset="0"/>
                <a:cs typeface="Arial" panose="020B0604020202020204" pitchFamily="34" charset="0"/>
                <a:sym typeface="Wingdings" panose="05000000000000000000" pitchFamily="2" charset="2"/>
              </a:rPr>
              <a:t>Opdrachten komen direct uit de praktijk, hot topics. </a:t>
            </a:r>
          </a:p>
          <a:p>
            <a:pPr marL="342900" indent="-342900">
              <a:buFont typeface="Wingdings" panose="05000000000000000000" pitchFamily="2" charset="2"/>
              <a:buChar char="à"/>
            </a:pPr>
            <a:r>
              <a:rPr lang="nl-NL" sz="2400">
                <a:latin typeface="Arial" panose="020B0604020202020204" pitchFamily="34" charset="0"/>
                <a:cs typeface="Arial" panose="020B0604020202020204" pitchFamily="34" charset="0"/>
                <a:sym typeface="Wingdings" panose="05000000000000000000" pitchFamily="2" charset="2"/>
              </a:rPr>
              <a:t>Jullie schrijven op basis van desk- en fieldresearch een adviesrapport. </a:t>
            </a:r>
          </a:p>
          <a:p>
            <a:endParaRPr lang="nl-NL" sz="2400">
              <a:sym typeface="Wingdings" panose="05000000000000000000" pitchFamily="2" charset="2"/>
            </a:endParaRPr>
          </a:p>
          <a:p>
            <a:endParaRPr lang="nl-NL"/>
          </a:p>
        </p:txBody>
      </p:sp>
    </p:spTree>
    <p:extLst>
      <p:ext uri="{BB962C8B-B14F-4D97-AF65-F5344CB8AC3E}">
        <p14:creationId xmlns:p14="http://schemas.microsoft.com/office/powerpoint/2010/main" val="165086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D06EA1E6-AF09-4B6C-8F92-8F46597C2CEC}">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TotalTime>
  <Words>1474</Words>
  <Application>Microsoft Office PowerPoint</Application>
  <PresentationFormat>Breedbeeld</PresentationFormat>
  <Paragraphs>238</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 Light</vt:lpstr>
      <vt:lpstr>Wingdings</vt:lpstr>
      <vt:lpstr>Kantoorthema</vt:lpstr>
      <vt:lpstr>PowerPoint-presentatie</vt:lpstr>
      <vt:lpstr>To do</vt:lpstr>
      <vt:lpstr>Introductie IBS ‘de leefbare stad’</vt:lpstr>
      <vt:lpstr>Introductie IBS ‘de leefbare stad’</vt:lpstr>
      <vt:lpstr>Planning periode</vt:lpstr>
      <vt:lpstr>Introductie IBS ‘de leefbare stad’</vt:lpstr>
      <vt:lpstr>Beoordelingsformulieren</vt:lpstr>
      <vt:lpstr>Nieuw! Feedback friends</vt:lpstr>
      <vt:lpstr>Introductie casussen van gemeente Tilburg</vt:lpstr>
      <vt:lpstr>Casus 1 - Lifestyle</vt:lpstr>
      <vt:lpstr>Casus 2 – Vrije tijd</vt:lpstr>
      <vt:lpstr>Casus 3 – Stad &amp; Wijk</vt:lpstr>
      <vt:lpstr>Casus 4 – Water &amp; Energie</vt:lpstr>
      <vt:lpstr>Casus 5 – Circulaire economie</vt:lpstr>
      <vt:lpstr>Introductie casussen van gemeente Tilburg</vt:lpstr>
      <vt:lpstr>Groepsindeling Lifestyle</vt:lpstr>
      <vt:lpstr>Groepsindeling Vrijetijd</vt:lpstr>
      <vt:lpstr>Groepsindeling Stad &amp; Wijk</vt:lpstr>
      <vt:lpstr>Groepsindeling Water &amp; Energie</vt:lpstr>
      <vt:lpstr>Groepsindeling Circulaire economie</vt:lpstr>
      <vt:lpstr>Aan de slag met je groep  voorbereiden op morgen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Valerie van den Berg</cp:lastModifiedBy>
  <cp:revision>1</cp:revision>
  <dcterms:created xsi:type="dcterms:W3CDTF">2021-07-07T07:37:45Z</dcterms:created>
  <dcterms:modified xsi:type="dcterms:W3CDTF">2021-09-04T09:27:37Z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